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F2A7D-2A9C-4E55-8A88-559FDB765200}" v="308" dt="2021-02-17T09:19:27.128"/>
    <p1510:client id="{55250106-86AF-4BAF-8D3A-9FBF18F77CF9}" v="78" dt="2021-02-17T07:33:24.193"/>
    <p1510:client id="{DC34CC84-58AC-4B56-BA5E-0858B46AF80F}" v="1127" dt="2021-02-17T08:06:18.655"/>
    <p1510:client id="{E62AA357-2567-4530-BE07-CD6C078B4D3D}" v="68" dt="2021-02-18T04:10:57.487"/>
    <p1510:client id="{F803A7BB-B59F-401C-B97D-99F4BDD16A9D}" v="23" dt="2021-02-17T08:22:15.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1476" y="-480"/>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5A10580-AD31-4B8F-8448-55A666AC1725}"/>
              </a:ext>
            </a:extLst>
          </p:cNvPr>
          <p:cNvSpPr>
            <a:spLocks noGrp="1"/>
          </p:cNvSpPr>
          <p:nvPr>
            <p:ph type="dt" sz="half" idx="10"/>
          </p:nvPr>
        </p:nvSpPr>
        <p:spPr/>
        <p:txBody>
          <a:bodyPr/>
          <a:lstStyle/>
          <a:p>
            <a:fld id="{0DAF61AA-5A98-4049-A93E-477E5505141A}" type="datetimeFigureOut">
              <a:rPr lang="en-US" smtClean="0"/>
              <a:pPr/>
              <a:t>3/15/2021</a:t>
            </a:fld>
            <a:endParaRPr lang="en-US"/>
          </a:p>
        </p:txBody>
      </p:sp>
      <p:sp>
        <p:nvSpPr>
          <p:cNvPr id="5" name="Footer Placeholder 4">
            <a:extLst>
              <a:ext uri="{FF2B5EF4-FFF2-40B4-BE49-F238E27FC236}">
                <a16:creationId xmlns:a16="http://schemas.microsoft.com/office/drawing/2014/main" xmlns=""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972AF1B-1868-4C05-B6C3-9EBF29A50AD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693214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780919F-FDDD-42FB-8422-A0665D558D00}"/>
              </a:ext>
            </a:extLst>
          </p:cNvPr>
          <p:cNvSpPr>
            <a:spLocks noGrp="1"/>
          </p:cNvSpPr>
          <p:nvPr>
            <p:ph type="dt" sz="half" idx="10"/>
          </p:nvPr>
        </p:nvSpPr>
        <p:spPr/>
        <p:txBody>
          <a:bodyPr/>
          <a:lstStyle/>
          <a:p>
            <a:fld id="{0DAF61AA-5A98-4049-A93E-477E5505141A}" type="datetimeFigureOut">
              <a:rPr lang="en-US" smtClean="0"/>
              <a:pPr/>
              <a:t>3/15/2021</a:t>
            </a:fld>
            <a:endParaRPr lang="en-US"/>
          </a:p>
        </p:txBody>
      </p:sp>
      <p:sp>
        <p:nvSpPr>
          <p:cNvPr id="5" name="Footer Placeholder 4">
            <a:extLst>
              <a:ext uri="{FF2B5EF4-FFF2-40B4-BE49-F238E27FC236}">
                <a16:creationId xmlns:a16="http://schemas.microsoft.com/office/drawing/2014/main" xmlns=""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59CC230-78B7-487B-9C95-CB00868F6F1F}"/>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358129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6846397-BBD2-4426-B1F5-FD6EA3CDC866}"/>
              </a:ext>
            </a:extLst>
          </p:cNvPr>
          <p:cNvSpPr>
            <a:spLocks noGrp="1"/>
          </p:cNvSpPr>
          <p:nvPr>
            <p:ph type="dt" sz="half" idx="10"/>
          </p:nvPr>
        </p:nvSpPr>
        <p:spPr/>
        <p:txBody>
          <a:bodyPr/>
          <a:lstStyle/>
          <a:p>
            <a:fld id="{0DAF61AA-5A98-4049-A93E-477E5505141A}" type="datetimeFigureOut">
              <a:rPr lang="en-US" smtClean="0"/>
              <a:pPr/>
              <a:t>3/15/2021</a:t>
            </a:fld>
            <a:endParaRPr lang="en-US"/>
          </a:p>
        </p:txBody>
      </p:sp>
      <p:sp>
        <p:nvSpPr>
          <p:cNvPr id="5" name="Footer Placeholder 4">
            <a:extLst>
              <a:ext uri="{FF2B5EF4-FFF2-40B4-BE49-F238E27FC236}">
                <a16:creationId xmlns:a16="http://schemas.microsoft.com/office/drawing/2014/main" xmlns=""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EB28C61-59FE-44D6-A7D6-AAD292232778}"/>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2258974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A4A3A50-B922-45BE-945D-7ED3EBD83F7C}"/>
              </a:ext>
            </a:extLst>
          </p:cNvPr>
          <p:cNvSpPr>
            <a:spLocks noGrp="1"/>
          </p:cNvSpPr>
          <p:nvPr>
            <p:ph type="dt" sz="half" idx="10"/>
          </p:nvPr>
        </p:nvSpPr>
        <p:spPr/>
        <p:txBody>
          <a:bodyPr/>
          <a:lstStyle/>
          <a:p>
            <a:fld id="{0DAF61AA-5A98-4049-A93E-477E5505141A}" type="datetimeFigureOut">
              <a:rPr lang="en-US" smtClean="0"/>
              <a:pPr/>
              <a:t>3/15/2021</a:t>
            </a:fld>
            <a:endParaRPr lang="en-US"/>
          </a:p>
        </p:txBody>
      </p:sp>
      <p:sp>
        <p:nvSpPr>
          <p:cNvPr id="5" name="Footer Placeholder 4">
            <a:extLst>
              <a:ext uri="{FF2B5EF4-FFF2-40B4-BE49-F238E27FC236}">
                <a16:creationId xmlns:a16="http://schemas.microsoft.com/office/drawing/2014/main" xmlns=""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E643084-C669-4FDF-87D4-F22D36BB827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184118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62FCA372-3F42-4113-A73B-5FDCF93CB5BC}"/>
              </a:ext>
            </a:extLst>
          </p:cNvPr>
          <p:cNvSpPr>
            <a:spLocks noGrp="1"/>
          </p:cNvSpPr>
          <p:nvPr>
            <p:ph type="dt" sz="half" idx="10"/>
          </p:nvPr>
        </p:nvSpPr>
        <p:spPr/>
        <p:txBody>
          <a:bodyPr/>
          <a:lstStyle/>
          <a:p>
            <a:fld id="{0DAF61AA-5A98-4049-A93E-477E5505141A}" type="datetimeFigureOut">
              <a:rPr lang="en-US" smtClean="0"/>
              <a:pPr/>
              <a:t>3/15/2021</a:t>
            </a:fld>
            <a:endParaRPr lang="en-US"/>
          </a:p>
        </p:txBody>
      </p:sp>
      <p:sp>
        <p:nvSpPr>
          <p:cNvPr id="5" name="Footer Placeholder 4">
            <a:extLst>
              <a:ext uri="{FF2B5EF4-FFF2-40B4-BE49-F238E27FC236}">
                <a16:creationId xmlns:a16="http://schemas.microsoft.com/office/drawing/2014/main" xmlns=""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F1B83D8-FD42-44FF-AA20-944A519CC0B2}"/>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1870673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C074146-2374-4321-AEBB-3E9B09D7796D}"/>
              </a:ext>
            </a:extLst>
          </p:cNvPr>
          <p:cNvSpPr>
            <a:spLocks noGrp="1"/>
          </p:cNvSpPr>
          <p:nvPr>
            <p:ph type="dt" sz="half" idx="10"/>
          </p:nvPr>
        </p:nvSpPr>
        <p:spPr/>
        <p:txBody>
          <a:bodyPr/>
          <a:lstStyle/>
          <a:p>
            <a:fld id="{0DAF61AA-5A98-4049-A93E-477E5505141A}" type="datetimeFigureOut">
              <a:rPr lang="en-US" smtClean="0"/>
              <a:pPr/>
              <a:t>3/15/2021</a:t>
            </a:fld>
            <a:endParaRPr lang="en-US"/>
          </a:p>
        </p:txBody>
      </p:sp>
      <p:sp>
        <p:nvSpPr>
          <p:cNvPr id="6" name="Footer Placeholder 5">
            <a:extLst>
              <a:ext uri="{FF2B5EF4-FFF2-40B4-BE49-F238E27FC236}">
                <a16:creationId xmlns:a16="http://schemas.microsoft.com/office/drawing/2014/main" xmlns=""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44AD585-B83C-4ECF-AF42-8DDF6996B79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3852141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482A6EB-0285-4FA4-A00C-A7F716084FD3}"/>
              </a:ext>
            </a:extLst>
          </p:cNvPr>
          <p:cNvSpPr>
            <a:spLocks noGrp="1"/>
          </p:cNvSpPr>
          <p:nvPr>
            <p:ph type="dt" sz="half" idx="10"/>
          </p:nvPr>
        </p:nvSpPr>
        <p:spPr/>
        <p:txBody>
          <a:bodyPr/>
          <a:lstStyle/>
          <a:p>
            <a:fld id="{0DAF61AA-5A98-4049-A93E-477E5505141A}" type="datetimeFigureOut">
              <a:rPr lang="en-US" smtClean="0"/>
              <a:pPr/>
              <a:t>3/15/2021</a:t>
            </a:fld>
            <a:endParaRPr lang="en-US"/>
          </a:p>
        </p:txBody>
      </p:sp>
      <p:sp>
        <p:nvSpPr>
          <p:cNvPr id="8" name="Footer Placeholder 7">
            <a:extLst>
              <a:ext uri="{FF2B5EF4-FFF2-40B4-BE49-F238E27FC236}">
                <a16:creationId xmlns:a16="http://schemas.microsoft.com/office/drawing/2014/main" xmlns=""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C55EC9E6-6FF1-4541-9CB1-A2FF9D852169}"/>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3968630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572C8E6-49D6-46A5-8DC3-B0D8E683C9CB}"/>
              </a:ext>
            </a:extLst>
          </p:cNvPr>
          <p:cNvSpPr>
            <a:spLocks noGrp="1"/>
          </p:cNvSpPr>
          <p:nvPr>
            <p:ph type="dt" sz="half" idx="10"/>
          </p:nvPr>
        </p:nvSpPr>
        <p:spPr/>
        <p:txBody>
          <a:bodyPr/>
          <a:lstStyle/>
          <a:p>
            <a:fld id="{0DAF61AA-5A98-4049-A93E-477E5505141A}" type="datetimeFigureOut">
              <a:rPr lang="en-US" smtClean="0"/>
              <a:pPr/>
              <a:t>3/15/2021</a:t>
            </a:fld>
            <a:endParaRPr lang="en-US"/>
          </a:p>
        </p:txBody>
      </p:sp>
      <p:sp>
        <p:nvSpPr>
          <p:cNvPr id="4" name="Footer Placeholder 3">
            <a:extLst>
              <a:ext uri="{FF2B5EF4-FFF2-40B4-BE49-F238E27FC236}">
                <a16:creationId xmlns:a16="http://schemas.microsoft.com/office/drawing/2014/main" xmlns=""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EA5FF79-61B6-4693-8547-95B1F2F7A194}"/>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2123034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FBDCB94-13E9-41CB-88F0-D30A1791DCBA}"/>
              </a:ext>
            </a:extLst>
          </p:cNvPr>
          <p:cNvSpPr>
            <a:spLocks noGrp="1"/>
          </p:cNvSpPr>
          <p:nvPr>
            <p:ph type="dt" sz="half" idx="10"/>
          </p:nvPr>
        </p:nvSpPr>
        <p:spPr/>
        <p:txBody>
          <a:bodyPr/>
          <a:lstStyle/>
          <a:p>
            <a:fld id="{0DAF61AA-5A98-4049-A93E-477E5505141A}" type="datetimeFigureOut">
              <a:rPr lang="en-US" smtClean="0"/>
              <a:pPr/>
              <a:t>3/15/2021</a:t>
            </a:fld>
            <a:endParaRPr lang="en-US"/>
          </a:p>
        </p:txBody>
      </p:sp>
      <p:sp>
        <p:nvSpPr>
          <p:cNvPr id="3" name="Footer Placeholder 2">
            <a:extLst>
              <a:ext uri="{FF2B5EF4-FFF2-40B4-BE49-F238E27FC236}">
                <a16:creationId xmlns:a16="http://schemas.microsoft.com/office/drawing/2014/main" xmlns=""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B2A2ACD-17F3-4C16-8E77-86EC92CCD552}"/>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3398978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9EED06C-E016-489C-8863-EA1BE998BC48}"/>
              </a:ext>
            </a:extLst>
          </p:cNvPr>
          <p:cNvSpPr>
            <a:spLocks noGrp="1"/>
          </p:cNvSpPr>
          <p:nvPr>
            <p:ph type="dt" sz="half" idx="10"/>
          </p:nvPr>
        </p:nvSpPr>
        <p:spPr/>
        <p:txBody>
          <a:bodyPr/>
          <a:lstStyle/>
          <a:p>
            <a:fld id="{0DAF61AA-5A98-4049-A93E-477E5505141A}" type="datetimeFigureOut">
              <a:rPr lang="en-US" smtClean="0"/>
              <a:pPr/>
              <a:t>3/15/2021</a:t>
            </a:fld>
            <a:endParaRPr lang="en-US"/>
          </a:p>
        </p:txBody>
      </p:sp>
      <p:sp>
        <p:nvSpPr>
          <p:cNvPr id="6" name="Footer Placeholder 5">
            <a:extLst>
              <a:ext uri="{FF2B5EF4-FFF2-40B4-BE49-F238E27FC236}">
                <a16:creationId xmlns:a16="http://schemas.microsoft.com/office/drawing/2014/main" xmlns=""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742C61A-B326-40A7-A286-90D0544BBC34}"/>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132707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1A5C400-0D13-495F-8C4E-EC3CDF5F22AF}"/>
              </a:ext>
            </a:extLst>
          </p:cNvPr>
          <p:cNvSpPr>
            <a:spLocks noGrp="1"/>
          </p:cNvSpPr>
          <p:nvPr>
            <p:ph type="dt" sz="half" idx="10"/>
          </p:nvPr>
        </p:nvSpPr>
        <p:spPr/>
        <p:txBody>
          <a:bodyPr/>
          <a:lstStyle/>
          <a:p>
            <a:fld id="{0DAF61AA-5A98-4049-A93E-477E5505141A}" type="datetimeFigureOut">
              <a:rPr lang="en-US" smtClean="0"/>
              <a:pPr/>
              <a:t>3/15/2021</a:t>
            </a:fld>
            <a:endParaRPr lang="en-US"/>
          </a:p>
        </p:txBody>
      </p:sp>
      <p:sp>
        <p:nvSpPr>
          <p:cNvPr id="6" name="Footer Placeholder 5">
            <a:extLst>
              <a:ext uri="{FF2B5EF4-FFF2-40B4-BE49-F238E27FC236}">
                <a16:creationId xmlns:a16="http://schemas.microsoft.com/office/drawing/2014/main" xmlns=""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294276C-2BD2-4C4F-AC04-DD3D73768A5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1727188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xmlns=""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xmlns=""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xmlns=""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xmlns=""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xmlns=""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xmlns=""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xmlns=""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xmlns=""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xmlns=""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xmlns=""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xmlns=""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xmlns=""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xmlns=""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xmlns=""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xmlns=""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xmlns=""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xmlns=""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xmlns=""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xmlns=""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xmlns=""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3/15/2021</a:t>
            </a:fld>
            <a:endParaRPr lang="en-US"/>
          </a:p>
        </p:txBody>
      </p:sp>
      <p:sp>
        <p:nvSpPr>
          <p:cNvPr id="5" name="Footer Placeholder 4">
            <a:extLst>
              <a:ext uri="{FF2B5EF4-FFF2-40B4-BE49-F238E27FC236}">
                <a16:creationId xmlns:a16="http://schemas.microsoft.com/office/drawing/2014/main" xmlns=""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xmlns=""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397115221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1.xml"/><Relationship Id="rId1" Type="http://schemas.openxmlformats.org/officeDocument/2006/relationships/video"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F1174801-1395-44C5-9B00-CCAC45C056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xmlns="" id="{996DFAFB-BCE1-4BEC-82FB-D574234DEF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xmlns="" id="{E59FF342-FD96-4B3B-B632-74CC97FB55E6}"/>
              </a:ext>
            </a:extLst>
          </p:cNvPr>
          <p:cNvPicPr>
            <a:picLocks noChangeAspect="1"/>
          </p:cNvPicPr>
          <p:nvPr>
            <a:videoFile r:link="rId1"/>
            <p:extLst>
              <p:ext uri="{DAA4B4D4-6D71-4841-9C94-3DE7FCFB9230}">
                <p14:media xmlns:p14="http://schemas.microsoft.com/office/powerpoint/2010/main" xmlns="" r:embed="rId3"/>
              </p:ext>
            </p:extLst>
          </p:nvPr>
        </p:nvPicPr>
        <p:blipFill rotWithShape="1">
          <a:blip r:embed="rId4" cstate="print">
            <a:alphaModFix/>
          </a:blip>
          <a:srcRect r="9" b="4"/>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xmlns="" id="{F23DAFF7-4C98-4E0E-8986-198D54B6C1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005654" y="565846"/>
            <a:ext cx="4958128" cy="3755144"/>
          </a:xfrm>
        </p:spPr>
        <p:txBody>
          <a:bodyPr anchor="b">
            <a:normAutofit/>
          </a:bodyPr>
          <a:lstStyle/>
          <a:p>
            <a:pPr algn="l"/>
            <a:r>
              <a:rPr lang="en-US" sz="5000" dirty="0">
                <a:solidFill>
                  <a:srgbClr val="FFFFFF"/>
                </a:solidFill>
                <a:cs typeface="Calibri Light"/>
              </a:rPr>
              <a:t>TAXI RESERVATION SYSTEM</a:t>
            </a:r>
          </a:p>
        </p:txBody>
      </p:sp>
      <p:sp>
        <p:nvSpPr>
          <p:cNvPr id="3" name="Subtitle 2"/>
          <p:cNvSpPr>
            <a:spLocks noGrp="1"/>
          </p:cNvSpPr>
          <p:nvPr>
            <p:ph type="subTitle" idx="1"/>
          </p:nvPr>
        </p:nvSpPr>
        <p:spPr>
          <a:xfrm>
            <a:off x="1005654" y="4456143"/>
            <a:ext cx="4958128" cy="1765055"/>
          </a:xfrm>
        </p:spPr>
        <p:txBody>
          <a:bodyPr vert="horz" lIns="91440" tIns="45720" rIns="91440" bIns="45720" rtlCol="0" anchor="t">
            <a:normAutofit/>
          </a:bodyPr>
          <a:lstStyle/>
          <a:p>
            <a:pPr algn="l"/>
            <a:r>
              <a:rPr lang="en-US" sz="2200" dirty="0">
                <a:solidFill>
                  <a:srgbClr val="FFFFFF"/>
                </a:solidFill>
                <a:cs typeface="Calibri"/>
              </a:rPr>
              <a:t>BOOK YOUR TICKETS</a:t>
            </a:r>
          </a:p>
        </p:txBody>
      </p:sp>
      <p:grpSp>
        <p:nvGrpSpPr>
          <p:cNvPr id="15" name="Top Left">
            <a:extLst>
              <a:ext uri="{FF2B5EF4-FFF2-40B4-BE49-F238E27FC236}">
                <a16:creationId xmlns:a16="http://schemas.microsoft.com/office/drawing/2014/main" xmlns="" id="{18579DB9-24B0-487B-81E3-8D02AD5F8C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xmlns="" id="{7180CB2C-161F-4538-9214-24AF97B01A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xmlns="" id="{EE25AFBE-8731-4348-B66F-FD7E38F76A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xmlns="" id="{5F6C27D8-4E47-470F-B6B5-407CE7D1D7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xmlns="" id="{66348964-B561-445E-A6A4-730FBA4285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xmlns="" id="{C5D1A3FD-B031-4670-8F09-29E8E38D45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xmlns="" id="{80BD3287-1860-4987-8CA5-8728EDBB6B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xmlns="" id="{E1FEEEA6-82B5-4005-A3D5-FC2A152FDD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Bottom Right">
            <a:extLst>
              <a:ext uri="{FF2B5EF4-FFF2-40B4-BE49-F238E27FC236}">
                <a16:creationId xmlns:a16="http://schemas.microsoft.com/office/drawing/2014/main" xmlns="" id="{8F281804-17FE-49B9-9065-1A44CD473C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xmlns="" id="{737BB70B-7AAF-4229-8400-5AFF12A2367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xmlns="" id="{9B992201-AA48-4BE7-ADC2-908B16934F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xmlns="" id="{840E3649-4ED2-4501-AF92-DEC3DFF5C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29" name="Freeform: Shape 28">
                <a:extLst>
                  <a:ext uri="{FF2B5EF4-FFF2-40B4-BE49-F238E27FC236}">
                    <a16:creationId xmlns:a16="http://schemas.microsoft.com/office/drawing/2014/main" xmlns="" id="{68B38FD5-4195-4693-8AB7-D01C58D21E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0" name="Freeform: Shape 29">
                <a:extLst>
                  <a:ext uri="{FF2B5EF4-FFF2-40B4-BE49-F238E27FC236}">
                    <a16:creationId xmlns:a16="http://schemas.microsoft.com/office/drawing/2014/main" xmlns="" id="{F0635352-3FD2-43A8-832C-705F1CB9173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1" name="Freeform: Shape 30">
                <a:extLst>
                  <a:ext uri="{FF2B5EF4-FFF2-40B4-BE49-F238E27FC236}">
                    <a16:creationId xmlns:a16="http://schemas.microsoft.com/office/drawing/2014/main" xmlns="" id="{FBEAF61E-74F7-41BA-9576-39B1961501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xmlns="" id="{AB31D9B5-1401-4F40-BEE6-D492919954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xmlns="" id="{8EDD38F5-BC63-401D-8C72-8D41A360A9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6" name="Freeform: Shape 25">
              <a:extLst>
                <a:ext uri="{FF2B5EF4-FFF2-40B4-BE49-F238E27FC236}">
                  <a16:creationId xmlns:a16="http://schemas.microsoft.com/office/drawing/2014/main" xmlns="" id="{05CE5B18-7300-438F-80EB-4F4E431C80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xmlns=""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xmlns="" id="{81BC67A1-175E-439E-85E2-88911C1198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 name="Rectangle 8">
            <a:extLst>
              <a:ext uri="{FF2B5EF4-FFF2-40B4-BE49-F238E27FC236}">
                <a16:creationId xmlns:a16="http://schemas.microsoft.com/office/drawing/2014/main" xmlns="" id="{94A7B82C-30F1-42B4-BE36-3DB42DD51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 name="Rectangle 10">
            <a:extLst>
              <a:ext uri="{FF2B5EF4-FFF2-40B4-BE49-F238E27FC236}">
                <a16:creationId xmlns:a16="http://schemas.microsoft.com/office/drawing/2014/main" xmlns="" id="{43CA1578-CEEB-41BB-8068-C0DA02C36C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92205"/>
            <a:ext cx="12188952" cy="572460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aphic 3">
            <a:extLst>
              <a:ext uri="{FF2B5EF4-FFF2-40B4-BE49-F238E27FC236}">
                <a16:creationId xmlns:a16="http://schemas.microsoft.com/office/drawing/2014/main" xmlns="" id="{7DF11618-754F-4C58-94AD-F7AA3530D6A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16200000">
            <a:off x="-125493" y="145598"/>
            <a:ext cx="5104732" cy="4853749"/>
            <a:chOff x="3538537" y="995362"/>
            <a:chExt cx="5104732" cy="4853749"/>
          </a:xfrm>
          <a:noFill/>
        </p:grpSpPr>
        <p:sp>
          <p:nvSpPr>
            <p:cNvPr id="14" name="Freeform: Shape 13">
              <a:extLst>
                <a:ext uri="{FF2B5EF4-FFF2-40B4-BE49-F238E27FC236}">
                  <a16:creationId xmlns:a16="http://schemas.microsoft.com/office/drawing/2014/main" xmlns="" id="{454C1B16-3C93-4003-88AD-F74DAD18C8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548071" y="1004887"/>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bg2">
                  <a:alpha val="2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xmlns="" id="{2E65E8AD-ED51-4874-AABA-DDA0C15978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22792" y="1004887"/>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bg2">
                  <a:alpha val="2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xmlns="" id="{78E5C306-3C29-4BD3-97E1-DCA86FF3E0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99586" y="1004887"/>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bg2">
                  <a:alpha val="2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xmlns="" id="{0B2BA2F3-A842-4EA4-8CB8-FD66BD1CEE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72372" y="1004887"/>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bg2">
                  <a:alpha val="2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xmlns="" id="{11968F54-9FAB-433B-B990-0552F58E04D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853707" y="1004887"/>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bg2">
                  <a:alpha val="25000"/>
                </a:schemeClr>
              </a:solidFill>
              <a:prstDash val="lgDash"/>
              <a:round/>
            </a:ln>
          </p:spPr>
          <p:txBody>
            <a:bodyPr rtlCol="0" anchor="ctr"/>
            <a:lstStyle/>
            <a:p>
              <a:endParaRPr lang="en-US"/>
            </a:p>
          </p:txBody>
        </p:sp>
        <p:grpSp>
          <p:nvGrpSpPr>
            <p:cNvPr id="19" name="Graphic 3">
              <a:extLst>
                <a:ext uri="{FF2B5EF4-FFF2-40B4-BE49-F238E27FC236}">
                  <a16:creationId xmlns:a16="http://schemas.microsoft.com/office/drawing/2014/main" xmlns="" id="{7DF11618-754F-4C58-94AD-F7AA3530D6A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3538537" y="995362"/>
              <a:ext cx="3521990" cy="2074884"/>
              <a:chOff x="3538537" y="995362"/>
              <a:chExt cx="3521990" cy="2074884"/>
            </a:xfrm>
            <a:noFill/>
          </p:grpSpPr>
          <p:sp>
            <p:nvSpPr>
              <p:cNvPr id="32" name="Freeform: Shape 31">
                <a:extLst>
                  <a:ext uri="{FF2B5EF4-FFF2-40B4-BE49-F238E27FC236}">
                    <a16:creationId xmlns:a16="http://schemas.microsoft.com/office/drawing/2014/main" xmlns="" id="{F890D7E4-2E90-4189-AA14-2693B94739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xmlns="" id="{3D53848D-8416-4C24-A2D1-CB2D5EF4B1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xmlns="" id="{D5C6ABEA-3701-4591-9F7A-DF96C707B29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xmlns="" id="{8BABF3D0-6D14-430A-8648-AA359FF6D4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23749" y="1004791"/>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xmlns="" id="{7C04F5C9-F7C6-4B5D-AA5A-252D9DDBAB8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327427" y="1016602"/>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xmlns="" id="{7337B922-7D88-47CA-A9FD-0841B3735E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031727" y="1004887"/>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bg2">
                    <a:alpha val="25000"/>
                  </a:schemeClr>
                </a:solidFill>
                <a:prstDash val="lgDash"/>
                <a:round/>
              </a:ln>
            </p:spPr>
            <p:txBody>
              <a:bodyPr rtlCol="0" anchor="ctr"/>
              <a:lstStyle/>
              <a:p>
                <a:endParaRPr lang="en-US"/>
              </a:p>
            </p:txBody>
          </p:sp>
        </p:grpSp>
        <p:sp>
          <p:nvSpPr>
            <p:cNvPr id="20" name="Freeform: Shape 19">
              <a:extLst>
                <a:ext uri="{FF2B5EF4-FFF2-40B4-BE49-F238E27FC236}">
                  <a16:creationId xmlns:a16="http://schemas.microsoft.com/office/drawing/2014/main" xmlns="" id="{3099EA02-8097-44CE-ABA3-D27A4AA008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32354" y="1198466"/>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bg2">
                  <a:alpha val="2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xmlns="" id="{77B9352D-F916-42DA-A39C-C6F0C72BB0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50030" y="1304029"/>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bg2">
                  <a:alpha val="2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xmlns="" id="{BBECF786-5D3B-4D7B-941E-FE96E64787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606972" y="1445833"/>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bg2">
                  <a:alpha val="2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xmlns="" id="{FF19012F-4A59-4866-B2D1-60B1A896B6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774816" y="1004887"/>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bg2">
                  <a:alpha val="25000"/>
                </a:schemeClr>
              </a:solidFill>
              <a:prstDash val="lgDash"/>
              <a:round/>
            </a:ln>
          </p:spPr>
          <p:txBody>
            <a:bodyPr rtlCol="0" anchor="ctr"/>
            <a:lstStyle/>
            <a:p>
              <a:endParaRPr lang="en-US"/>
            </a:p>
          </p:txBody>
        </p:sp>
        <p:sp>
          <p:nvSpPr>
            <p:cNvPr id="10" name="Freeform: Shape 23">
              <a:extLst>
                <a:ext uri="{FF2B5EF4-FFF2-40B4-BE49-F238E27FC236}">
                  <a16:creationId xmlns:a16="http://schemas.microsoft.com/office/drawing/2014/main" xmlns="" id="{FA9DE6B4-5329-41C6-9FB0-2E88732A10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985128" y="1004887"/>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bg2">
                  <a:alpha val="2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xmlns="" id="{D5B645CC-35E5-4026-A374-3213D01731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147625" y="1004887"/>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bg2">
                  <a:alpha val="25000"/>
                </a:schemeClr>
              </a:solidFill>
              <a:prstDash val="lgDash"/>
              <a:round/>
            </a:ln>
          </p:spPr>
          <p:txBody>
            <a:bodyPr rtlCol="0" anchor="ctr"/>
            <a:lstStyle/>
            <a:p>
              <a:endParaRPr lang="en-US"/>
            </a:p>
          </p:txBody>
        </p:sp>
        <p:sp>
          <p:nvSpPr>
            <p:cNvPr id="12" name="Freeform: Shape 25">
              <a:extLst>
                <a:ext uri="{FF2B5EF4-FFF2-40B4-BE49-F238E27FC236}">
                  <a16:creationId xmlns:a16="http://schemas.microsoft.com/office/drawing/2014/main" xmlns="" id="{C17ABE3A-3743-4935-8680-30474904B8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340696" y="1004887"/>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xmlns="" id="{C35BA021-8EE3-4AAC-886D-84BD02C5D5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598062" y="1004887"/>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bg2">
                  <a:alpha val="2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xmlns="" id="{474FDD7A-185B-4C48-925E-B353DDF0AC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784276" y="1004887"/>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xmlns="" id="{AECAF353-692D-4440-A095-A282E677A7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965548" y="2182176"/>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xmlns="" id="{68A28F31-C1FD-4B00-8A52-48952AB443A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140193" y="2492025"/>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bg2">
                  <a:alpha val="2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xmlns="" id="{E1E3F6DD-B482-497A-843E-010612C85F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458181" y="2783204"/>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39" name="Group 38">
            <a:extLst>
              <a:ext uri="{FF2B5EF4-FFF2-40B4-BE49-F238E27FC236}">
                <a16:creationId xmlns:a16="http://schemas.microsoft.com/office/drawing/2014/main" xmlns="" id="{A5761FD8-9CFD-4F5A-AB69-F179306BCD0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grpSp>
          <p:nvGrpSpPr>
            <p:cNvPr id="40" name="Graphic 157">
              <a:extLst>
                <a:ext uri="{FF2B5EF4-FFF2-40B4-BE49-F238E27FC236}">
                  <a16:creationId xmlns:a16="http://schemas.microsoft.com/office/drawing/2014/main" xmlns="" id="{853A7FDC-72AB-4F06-8A0A-EE5BE087D7B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42" name="Freeform: Shape 41">
                <a:extLst>
                  <a:ext uri="{FF2B5EF4-FFF2-40B4-BE49-F238E27FC236}">
                    <a16:creationId xmlns:a16="http://schemas.microsoft.com/office/drawing/2014/main" xmlns="" id="{4F1A41BD-2192-490D-9C88-AB9D2429277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xmlns="" id="{C2F4F134-CBCA-4B59-8D8A-AEF12063F72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xmlns="" id="{6399BC90-16E2-4AAD-9BB1-6FECCA22B7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xmlns="" id="{393E4470-E7B4-49CF-9EEF-4F40E31F36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xmlns="" id="{E25ED4C5-C452-433A-9E42-979F52F8B8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xmlns="" id="{40B2D17D-9313-4262-BB14-4030DE2915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xmlns="" id="{33B17B98-027F-4155-A5F5-FED5D0F73CD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1" name="Freeform: Shape 40">
              <a:extLst>
                <a:ext uri="{FF2B5EF4-FFF2-40B4-BE49-F238E27FC236}">
                  <a16:creationId xmlns:a16="http://schemas.microsoft.com/office/drawing/2014/main" xmlns="" id="{01EB1739-4A5E-4811-8CCC-6E261D2921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9" name="Picture 48" descr="use case digram.PNG"/>
          <p:cNvPicPr>
            <a:picLocks noChangeAspect="1"/>
          </p:cNvPicPr>
          <p:nvPr/>
        </p:nvPicPr>
        <p:blipFill>
          <a:blip r:embed="rId2" cstate="print"/>
          <a:stretch>
            <a:fillRect/>
          </a:stretch>
        </p:blipFill>
        <p:spPr>
          <a:xfrm>
            <a:off x="-358" y="590550"/>
            <a:ext cx="12192715" cy="5734050"/>
          </a:xfrm>
          <a:prstGeom prst="rect">
            <a:avLst/>
          </a:prstGeom>
        </p:spPr>
      </p:pic>
    </p:spTree>
    <p:extLst>
      <p:ext uri="{BB962C8B-B14F-4D97-AF65-F5344CB8AC3E}">
        <p14:creationId xmlns:p14="http://schemas.microsoft.com/office/powerpoint/2010/main" xmlns="" val="2343493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7">
            <a:extLst>
              <a:ext uri="{FF2B5EF4-FFF2-40B4-BE49-F238E27FC236}">
                <a16:creationId xmlns:a16="http://schemas.microsoft.com/office/drawing/2014/main" xmlns="" id="{247A131F-D5DE-41A5-B4CF-4F345319B4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9" name="Freeform: Shape 9">
            <a:extLst>
              <a:ext uri="{FF2B5EF4-FFF2-40B4-BE49-F238E27FC236}">
                <a16:creationId xmlns:a16="http://schemas.microsoft.com/office/drawing/2014/main" xmlns="" id="{3AF4666D-BD98-40A5-A75F-478B982010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48" name="Freeform: Shape 11">
            <a:extLst>
              <a:ext uri="{FF2B5EF4-FFF2-40B4-BE49-F238E27FC236}">
                <a16:creationId xmlns:a16="http://schemas.microsoft.com/office/drawing/2014/main" xmlns="" id="{68680585-71F9-4721-A998-4974171D2E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59" name="Freeform: Shape 13">
            <a:extLst>
              <a:ext uri="{FF2B5EF4-FFF2-40B4-BE49-F238E27FC236}">
                <a16:creationId xmlns:a16="http://schemas.microsoft.com/office/drawing/2014/main" xmlns="" id="{12BC95C2-2EEC-4F59-ABA8-660B0D059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0" name="Graphic 141">
            <a:extLst>
              <a:ext uri="{FF2B5EF4-FFF2-40B4-BE49-F238E27FC236}">
                <a16:creationId xmlns:a16="http://schemas.microsoft.com/office/drawing/2014/main" xmlns="" id="{03E9870D-4BBA-43AF-8D44-BBADF020CF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xmlns="" id="{34BC5055-C77D-43CD-BB1D-A77B6779CD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xmlns="" id="{DB12D0B8-9385-489A-85AE-3D14AD0BA2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xmlns="" id="{D158A14A-147E-4130-A5E2-38FD84B181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xmlns="" id="{75B8B1EB-5E2B-472C-AE60-2EC5961F16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xmlns="" id="{B4F5BD77-58D7-4B61-A666-1B4139A63A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xmlns="" id="{F5CBEC6B-EDB6-40B8-8771-E5AF41B8D6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xmlns="" id="{91BD0EE8-AA47-4044-9251-9F5A4B8201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61" name="Graphic 157">
            <a:extLst>
              <a:ext uri="{FF2B5EF4-FFF2-40B4-BE49-F238E27FC236}">
                <a16:creationId xmlns:a16="http://schemas.microsoft.com/office/drawing/2014/main" xmlns="" id="{C3279E8D-2BAA-4CB1-834B-09FADD54DE5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xmlns="" id="{3456F18E-4F61-486D-9CD6-65B30372C5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xmlns="" id="{318DDF45-08F0-46B6-A0B7-133735C94F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xmlns="" id="{B9D0CC0F-710D-43F4-BC86-7637674201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xmlns="" id="{6FB36AB6-CB81-495A-8A33-C0BCE67D6F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xmlns="" id="{1993F7E6-ABF6-482D-BEA5-B4E607DDB4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xmlns="" id="{DCA0B097-C21A-40B4-95E4-2FFA9697F82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xmlns="" id="{AB2AF0F5-7EAA-4BAB-8DE2-D84E124170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62" name="Rectangle 33">
            <a:extLst>
              <a:ext uri="{FF2B5EF4-FFF2-40B4-BE49-F238E27FC236}">
                <a16:creationId xmlns:a16="http://schemas.microsoft.com/office/drawing/2014/main" xmlns="" id="{F1174801-1395-44C5-9B00-CCAC45C056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3" name="Rectangle 35">
            <a:extLst>
              <a:ext uri="{FF2B5EF4-FFF2-40B4-BE49-F238E27FC236}">
                <a16:creationId xmlns:a16="http://schemas.microsoft.com/office/drawing/2014/main" xmlns="" id="{996DFAFB-BCE1-4BEC-82FB-D574234DEF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 name="Picture 3" descr="Graphical user interface, application&#10;&#10;Description automatically generated">
            <a:extLst>
              <a:ext uri="{FF2B5EF4-FFF2-40B4-BE49-F238E27FC236}">
                <a16:creationId xmlns:a16="http://schemas.microsoft.com/office/drawing/2014/main" xmlns="" id="{F6F77BF3-F6F3-4639-94FE-3EEB54D13FB7}"/>
              </a:ext>
            </a:extLst>
          </p:cNvPr>
          <p:cNvPicPr>
            <a:picLocks noChangeAspect="1"/>
          </p:cNvPicPr>
          <p:nvPr/>
        </p:nvPicPr>
        <p:blipFill rotWithShape="1">
          <a:blip r:embed="rId2" cstate="print">
            <a:alphaModFix/>
          </a:blip>
          <a:srcRect r="-1" b="15408"/>
          <a:stretch/>
        </p:blipFill>
        <p:spPr>
          <a:xfrm>
            <a:off x="20" y="10"/>
            <a:ext cx="12188932" cy="6856614"/>
          </a:xfrm>
          <a:prstGeom prst="rect">
            <a:avLst/>
          </a:prstGeom>
        </p:spPr>
      </p:pic>
      <p:sp>
        <p:nvSpPr>
          <p:cNvPr id="64" name="Rectangle 37">
            <a:extLst>
              <a:ext uri="{FF2B5EF4-FFF2-40B4-BE49-F238E27FC236}">
                <a16:creationId xmlns:a16="http://schemas.microsoft.com/office/drawing/2014/main" xmlns="" id="{8D2A0DB3-EF43-4032-9B27-954E12CCB6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39C369-09B9-4DCF-8978-7A4A3EC9A0F4}"/>
              </a:ext>
            </a:extLst>
          </p:cNvPr>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b="1" kern="1200">
                <a:solidFill>
                  <a:srgbClr val="FFFFFF"/>
                </a:solidFill>
                <a:latin typeface="+mj-lt"/>
                <a:ea typeface="+mj-ea"/>
                <a:cs typeface="+mj-cs"/>
              </a:rPr>
              <a:t>HOME PAGE</a:t>
            </a:r>
          </a:p>
        </p:txBody>
      </p:sp>
      <p:grpSp>
        <p:nvGrpSpPr>
          <p:cNvPr id="65" name="Top Left">
            <a:extLst>
              <a:ext uri="{FF2B5EF4-FFF2-40B4-BE49-F238E27FC236}">
                <a16:creationId xmlns:a16="http://schemas.microsoft.com/office/drawing/2014/main" xmlns="" id="{18579DB9-24B0-487B-81E3-8D02AD5F8C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15178"/>
            <a:ext cx="2198951" cy="3331254"/>
            <a:chOff x="4473129" y="923925"/>
            <a:chExt cx="3308947" cy="5012817"/>
          </a:xfrm>
          <a:noFill/>
        </p:grpSpPr>
        <p:sp>
          <p:nvSpPr>
            <p:cNvPr id="41" name="Freeform: Shape 40">
              <a:extLst>
                <a:ext uri="{FF2B5EF4-FFF2-40B4-BE49-F238E27FC236}">
                  <a16:creationId xmlns:a16="http://schemas.microsoft.com/office/drawing/2014/main" xmlns="" id="{7180CB2C-161F-4538-9214-24AF97B01A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xmlns="" id="{EE25AFBE-8731-4348-B66F-FD7E38F76A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xmlns="" id="{5F6C27D8-4E47-470F-B6B5-407CE7D1D7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xmlns="" id="{66348964-B561-445E-A6A4-730FBA4285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xmlns="" id="{C5D1A3FD-B031-4670-8F09-29E8E38D45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xmlns="" id="{80BD3287-1860-4987-8CA5-8728EDBB6B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xmlns="" id="{E1FEEEA6-82B5-4005-A3D5-FC2A152FDD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67" name="Bottom Right">
            <a:extLst>
              <a:ext uri="{FF2B5EF4-FFF2-40B4-BE49-F238E27FC236}">
                <a16:creationId xmlns:a16="http://schemas.microsoft.com/office/drawing/2014/main" xmlns="" id="{8F281804-17FE-49B9-9065-1A44CD473C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grpSp>
          <p:nvGrpSpPr>
            <p:cNvPr id="50" name="Graphic 157">
              <a:extLst>
                <a:ext uri="{FF2B5EF4-FFF2-40B4-BE49-F238E27FC236}">
                  <a16:creationId xmlns:a16="http://schemas.microsoft.com/office/drawing/2014/main" xmlns="" id="{737BB70B-7AAF-4229-8400-5AFF12A2367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52" name="Freeform: Shape 51">
                <a:extLst>
                  <a:ext uri="{FF2B5EF4-FFF2-40B4-BE49-F238E27FC236}">
                    <a16:creationId xmlns:a16="http://schemas.microsoft.com/office/drawing/2014/main" xmlns="" id="{9B992201-AA48-4BE7-ADC2-908B16934F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xmlns="" id="{840E3649-4ED2-4501-AF92-DEC3DFF5C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xmlns="" id="{68B38FD5-4195-4693-8AB7-D01C58D21E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xmlns="" id="{F0635352-3FD2-43A8-832C-705F1CB9173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xmlns="" id="{FBEAF61E-74F7-41BA-9576-39B1961501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xmlns="" id="{AB31D9B5-1401-4F40-BEE6-D492919954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xmlns="" id="{8EDD38F5-BC63-401D-8C72-8D41A360A9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1" name="Freeform: Shape 50">
              <a:extLst>
                <a:ext uri="{FF2B5EF4-FFF2-40B4-BE49-F238E27FC236}">
                  <a16:creationId xmlns:a16="http://schemas.microsoft.com/office/drawing/2014/main" xmlns="" id="{05CE5B18-7300-438F-80EB-4F4E431C80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xmlns="" val="595743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7">
            <a:extLst>
              <a:ext uri="{FF2B5EF4-FFF2-40B4-BE49-F238E27FC236}">
                <a16:creationId xmlns:a16="http://schemas.microsoft.com/office/drawing/2014/main" xmlns="" id="{247A131F-D5DE-41A5-B4CF-4F345319B4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1" name="Freeform: Shape 9">
            <a:extLst>
              <a:ext uri="{FF2B5EF4-FFF2-40B4-BE49-F238E27FC236}">
                <a16:creationId xmlns:a16="http://schemas.microsoft.com/office/drawing/2014/main" xmlns="" id="{3AF4666D-BD98-40A5-A75F-478B982010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63" name="Freeform: Shape 11">
            <a:extLst>
              <a:ext uri="{FF2B5EF4-FFF2-40B4-BE49-F238E27FC236}">
                <a16:creationId xmlns:a16="http://schemas.microsoft.com/office/drawing/2014/main" xmlns="" id="{68680585-71F9-4721-A998-4974171D2E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64" name="Freeform: Shape 13">
            <a:extLst>
              <a:ext uri="{FF2B5EF4-FFF2-40B4-BE49-F238E27FC236}">
                <a16:creationId xmlns:a16="http://schemas.microsoft.com/office/drawing/2014/main" xmlns="" id="{12BC95C2-2EEC-4F59-ABA8-660B0D059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5" name="Graphic 141">
            <a:extLst>
              <a:ext uri="{FF2B5EF4-FFF2-40B4-BE49-F238E27FC236}">
                <a16:creationId xmlns:a16="http://schemas.microsoft.com/office/drawing/2014/main" xmlns="" id="{03E9870D-4BBA-43AF-8D44-BBADF020CF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xmlns="" id="{34BC5055-C77D-43CD-BB1D-A77B6779CD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xmlns="" id="{DB12D0B8-9385-489A-85AE-3D14AD0BA2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xmlns="" id="{D158A14A-147E-4130-A5E2-38FD84B181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xmlns="" id="{75B8B1EB-5E2B-472C-AE60-2EC5961F16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xmlns="" id="{B4F5BD77-58D7-4B61-A666-1B4139A63A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xmlns="" id="{F5CBEC6B-EDB6-40B8-8771-E5AF41B8D6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xmlns="" id="{91BD0EE8-AA47-4044-9251-9F5A4B8201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66" name="Graphic 157">
            <a:extLst>
              <a:ext uri="{FF2B5EF4-FFF2-40B4-BE49-F238E27FC236}">
                <a16:creationId xmlns:a16="http://schemas.microsoft.com/office/drawing/2014/main" xmlns="" id="{C3279E8D-2BAA-4CB1-834B-09FADD54DE5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xmlns="" id="{3456F18E-4F61-486D-9CD6-65B30372C5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xmlns="" id="{318DDF45-08F0-46B6-A0B7-133735C94F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xmlns="" id="{B9D0CC0F-710D-43F4-BC86-7637674201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xmlns="" id="{6FB36AB6-CB81-495A-8A33-C0BCE67D6F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xmlns="" id="{1993F7E6-ABF6-482D-BEA5-B4E607DDB4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xmlns="" id="{DCA0B097-C21A-40B4-95E4-2FFA9697F82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xmlns="" id="{AB2AF0F5-7EAA-4BAB-8DE2-D84E124170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67" name="Rectangle 33">
            <a:extLst>
              <a:ext uri="{FF2B5EF4-FFF2-40B4-BE49-F238E27FC236}">
                <a16:creationId xmlns:a16="http://schemas.microsoft.com/office/drawing/2014/main" xmlns="" id="{F1174801-1395-44C5-9B00-CCAC45C056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8" name="Rectangle 35">
            <a:extLst>
              <a:ext uri="{FF2B5EF4-FFF2-40B4-BE49-F238E27FC236}">
                <a16:creationId xmlns:a16="http://schemas.microsoft.com/office/drawing/2014/main" xmlns="" id="{996DFAFB-BCE1-4BEC-82FB-D574234DEF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9" name="Top left">
            <a:extLst>
              <a:ext uri="{FF2B5EF4-FFF2-40B4-BE49-F238E27FC236}">
                <a16:creationId xmlns:a16="http://schemas.microsoft.com/office/drawing/2014/main" xmlns="" id="{E4A71F22-0E43-4930-8185-0D8C1736348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3086"/>
            <a:ext cx="2198951" cy="3349518"/>
            <a:chOff x="10849" y="-3086"/>
            <a:chExt cx="2198951" cy="3349518"/>
          </a:xfrm>
        </p:grpSpPr>
        <p:sp>
          <p:nvSpPr>
            <p:cNvPr id="39" name="Freeform: Shape 38">
              <a:extLst>
                <a:ext uri="{FF2B5EF4-FFF2-40B4-BE49-F238E27FC236}">
                  <a16:creationId xmlns:a16="http://schemas.microsoft.com/office/drawing/2014/main" xmlns="" id="{E337B2BE-9368-41E7-B9D3-4F1F971F94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0" name="Freeform: Shape 39">
              <a:extLst>
                <a:ext uri="{FF2B5EF4-FFF2-40B4-BE49-F238E27FC236}">
                  <a16:creationId xmlns:a16="http://schemas.microsoft.com/office/drawing/2014/main" xmlns="" id="{C7EDF3EA-3138-4266-8511-D57CECF0A1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xmlns="" id="{EA12DCF8-5403-4AA2-818F-2DF853DC1F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xmlns="" id="{AD89B414-72F6-4409-A12B-4F23F1CE0F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xmlns="" id="{214BA161-43C1-4B9D-A341-694B88127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xmlns="" id="{B211E8CC-9B3E-4E58-821A-069B7C1098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xmlns="" id="{B29FA542-0294-4239-B976-E5D20656CA5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xmlns="" id="{EA9045A3-208C-4023-9F44-D622341356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xmlns="" id="{F77318EF-3953-494C-9ED3-DE560D6F5075}"/>
              </a:ext>
            </a:extLst>
          </p:cNvPr>
          <p:cNvSpPr>
            <a:spLocks noGrp="1"/>
          </p:cNvSpPr>
          <p:nvPr>
            <p:ph type="title"/>
          </p:nvPr>
        </p:nvSpPr>
        <p:spPr>
          <a:xfrm>
            <a:off x="996275" y="163350"/>
            <a:ext cx="5996619" cy="2065889"/>
          </a:xfrm>
        </p:spPr>
        <p:txBody>
          <a:bodyPr vert="horz" lIns="91440" tIns="45720" rIns="91440" bIns="45720" rtlCol="0" anchor="ctr">
            <a:normAutofit/>
          </a:bodyPr>
          <a:lstStyle/>
          <a:p>
            <a:pPr>
              <a:lnSpc>
                <a:spcPct val="90000"/>
              </a:lnSpc>
            </a:pPr>
            <a:r>
              <a:rPr lang="en-US" sz="4600" b="1" kern="1200">
                <a:solidFill>
                  <a:schemeClr val="tx2"/>
                </a:solidFill>
                <a:latin typeface="+mj-lt"/>
                <a:ea typeface="+mj-ea"/>
                <a:cs typeface="+mj-cs"/>
              </a:rPr>
              <a:t>USER REGISTRATION PAGE</a:t>
            </a:r>
          </a:p>
        </p:txBody>
      </p:sp>
      <p:grpSp>
        <p:nvGrpSpPr>
          <p:cNvPr id="70" name="Cross">
            <a:extLst>
              <a:ext uri="{FF2B5EF4-FFF2-40B4-BE49-F238E27FC236}">
                <a16:creationId xmlns:a16="http://schemas.microsoft.com/office/drawing/2014/main" xmlns="" id="{1EDF0462-C0C2-4E84-A7EA-8EE60CEFF6D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945264" y="149792"/>
            <a:ext cx="118872" cy="118872"/>
            <a:chOff x="1175347" y="3733800"/>
            <a:chExt cx="118872" cy="118872"/>
          </a:xfrm>
        </p:grpSpPr>
        <p:cxnSp>
          <p:nvCxnSpPr>
            <p:cNvPr id="49" name="Straight Connector 48">
              <a:extLst>
                <a:ext uri="{FF2B5EF4-FFF2-40B4-BE49-F238E27FC236}">
                  <a16:creationId xmlns:a16="http://schemas.microsoft.com/office/drawing/2014/main" xmlns="" id="{DD5894EA-1641-49CE-AE6E-B9522736A0A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xmlns="" id="{8C6415EB-8C9A-4F1B-A459-64B94A86511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3" name="Picture 3" descr="Graphical user interface&#10;&#10;Description automatically generated">
            <a:extLst>
              <a:ext uri="{FF2B5EF4-FFF2-40B4-BE49-F238E27FC236}">
                <a16:creationId xmlns:a16="http://schemas.microsoft.com/office/drawing/2014/main" xmlns="" id="{D66E846B-B660-47FA-9263-0126274C88A3}"/>
              </a:ext>
            </a:extLst>
          </p:cNvPr>
          <p:cNvPicPr>
            <a:picLocks noChangeAspect="1"/>
          </p:cNvPicPr>
          <p:nvPr/>
        </p:nvPicPr>
        <p:blipFill>
          <a:blip r:embed="rId2" cstate="print"/>
          <a:stretch>
            <a:fillRect/>
          </a:stretch>
        </p:blipFill>
        <p:spPr>
          <a:xfrm>
            <a:off x="2106367" y="2123778"/>
            <a:ext cx="8599734" cy="4583167"/>
          </a:xfrm>
          <a:prstGeom prst="rect">
            <a:avLst/>
          </a:prstGeom>
        </p:spPr>
      </p:pic>
      <p:grpSp>
        <p:nvGrpSpPr>
          <p:cNvPr id="71" name="Bottom Right">
            <a:extLst>
              <a:ext uri="{FF2B5EF4-FFF2-40B4-BE49-F238E27FC236}">
                <a16:creationId xmlns:a16="http://schemas.microsoft.com/office/drawing/2014/main" xmlns="" id="{B798A610-8506-4BC1-8108-8E1A31CAB8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sp>
          <p:nvSpPr>
            <p:cNvPr id="53" name="Freeform: Shape 52">
              <a:extLst>
                <a:ext uri="{FF2B5EF4-FFF2-40B4-BE49-F238E27FC236}">
                  <a16:creationId xmlns:a16="http://schemas.microsoft.com/office/drawing/2014/main" xmlns="" id="{5C72D714-A610-482A-B26E-C679E9535D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54" name="Graphic 157">
              <a:extLst>
                <a:ext uri="{FF2B5EF4-FFF2-40B4-BE49-F238E27FC236}">
                  <a16:creationId xmlns:a16="http://schemas.microsoft.com/office/drawing/2014/main" xmlns="" id="{D7EF30A6-8E6C-417A-B645-4EC7F0B38248}"/>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xmlns="" id="{17D377E0-C3CC-48DC-B73B-09CEEDE395C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xmlns="" id="{80E2DF20-A9FD-4B82-8673-1091B4C0086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xmlns="" id="{2425BAEB-7B00-4394-8302-CF2DEA7440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xmlns="" id="{4917EE8E-E8BC-42F3-BEE3-2F84E8F64D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xmlns="" id="{B8647303-59FF-4A2B-8D6D-FB229E6590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xmlns="" id="{7BD597AB-C6D9-437D-BBFE-8007D4ED0F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xmlns="" id="{4FA09AC9-DA2A-4216-BBFD-96E701FB85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xmlns="" id="{A8AD4A98-C6D7-49C8-A31E-29C6DB7C06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xmlns="" val="2755873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BE93A-A759-41CA-86D9-3E9CDAD045D6}"/>
              </a:ext>
            </a:extLst>
          </p:cNvPr>
          <p:cNvSpPr>
            <a:spLocks noGrp="1"/>
          </p:cNvSpPr>
          <p:nvPr>
            <p:ph type="title"/>
          </p:nvPr>
        </p:nvSpPr>
        <p:spPr/>
        <p:txBody>
          <a:bodyPr/>
          <a:lstStyle/>
          <a:p>
            <a:r>
              <a:rPr lang="en-US" b="1">
                <a:latin typeface="Times New Roman"/>
                <a:cs typeface="Times New Roman"/>
              </a:rPr>
              <a:t>DATA BASE</a:t>
            </a:r>
            <a:endParaRPr lang="en-US"/>
          </a:p>
        </p:txBody>
      </p:sp>
      <p:pic>
        <p:nvPicPr>
          <p:cNvPr id="3" name="Picture 3" descr="Graphical user interface, application, Word&#10;&#10;Description automatically generated">
            <a:extLst>
              <a:ext uri="{FF2B5EF4-FFF2-40B4-BE49-F238E27FC236}">
                <a16:creationId xmlns:a16="http://schemas.microsoft.com/office/drawing/2014/main" xmlns="" id="{2C962887-C51A-46B1-98DA-DF65263A16A1}"/>
              </a:ext>
            </a:extLst>
          </p:cNvPr>
          <p:cNvPicPr>
            <a:picLocks noChangeAspect="1"/>
          </p:cNvPicPr>
          <p:nvPr/>
        </p:nvPicPr>
        <p:blipFill>
          <a:blip r:embed="rId2" cstate="print"/>
          <a:stretch>
            <a:fillRect/>
          </a:stretch>
        </p:blipFill>
        <p:spPr>
          <a:xfrm>
            <a:off x="92869" y="1488108"/>
            <a:ext cx="5124450" cy="3857973"/>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xmlns="" id="{14AA60EA-64EB-40FC-A189-E4D6551DA9FD}"/>
              </a:ext>
            </a:extLst>
          </p:cNvPr>
          <p:cNvPicPr>
            <a:picLocks noChangeAspect="1"/>
          </p:cNvPicPr>
          <p:nvPr/>
        </p:nvPicPr>
        <p:blipFill>
          <a:blip r:embed="rId3" cstate="print"/>
          <a:stretch>
            <a:fillRect/>
          </a:stretch>
        </p:blipFill>
        <p:spPr>
          <a:xfrm>
            <a:off x="5569744" y="1492798"/>
            <a:ext cx="6422231" cy="3848590"/>
          </a:xfrm>
          <a:prstGeom prst="rect">
            <a:avLst/>
          </a:prstGeom>
        </p:spPr>
      </p:pic>
    </p:spTree>
    <p:extLst>
      <p:ext uri="{BB962C8B-B14F-4D97-AF65-F5344CB8AC3E}">
        <p14:creationId xmlns:p14="http://schemas.microsoft.com/office/powerpoint/2010/main" xmlns="" val="3731559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9B8FB8-2DA5-42DA-9871-33250F91DC27}"/>
              </a:ext>
            </a:extLst>
          </p:cNvPr>
          <p:cNvSpPr>
            <a:spLocks noGrp="1"/>
          </p:cNvSpPr>
          <p:nvPr>
            <p:ph type="title"/>
          </p:nvPr>
        </p:nvSpPr>
        <p:spPr/>
        <p:txBody>
          <a:bodyPr/>
          <a:lstStyle/>
          <a:p>
            <a:r>
              <a:rPr lang="en-US" b="1">
                <a:latin typeface="Times New Roman"/>
                <a:cs typeface="Times New Roman"/>
              </a:rPr>
              <a:t>CONCLUSION &amp; FUTURE SCOPE</a:t>
            </a:r>
          </a:p>
        </p:txBody>
      </p:sp>
      <p:sp>
        <p:nvSpPr>
          <p:cNvPr id="3" name="TextBox 2">
            <a:extLst>
              <a:ext uri="{FF2B5EF4-FFF2-40B4-BE49-F238E27FC236}">
                <a16:creationId xmlns:a16="http://schemas.microsoft.com/office/drawing/2014/main" xmlns="" id="{DA75E197-94E4-4693-BF84-F5870179C75E}"/>
              </a:ext>
            </a:extLst>
          </p:cNvPr>
          <p:cNvSpPr txBox="1"/>
          <p:nvPr/>
        </p:nvSpPr>
        <p:spPr>
          <a:xfrm>
            <a:off x="711994" y="1771649"/>
            <a:ext cx="11041854"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000" b="1">
                <a:latin typeface="Times New Roman"/>
                <a:cs typeface="Arial"/>
              </a:rPr>
              <a:t>Conclusion :</a:t>
            </a:r>
            <a:r>
              <a:rPr lang="en-US" sz="2000">
                <a:latin typeface="Times New Roman"/>
                <a:cs typeface="Arial"/>
              </a:rPr>
              <a:t>- </a:t>
            </a:r>
            <a:r>
              <a:rPr lang="en-US" sz="2000">
                <a:latin typeface="Times New Roman"/>
                <a:ea typeface="+mn-lt"/>
                <a:cs typeface="+mn-lt"/>
              </a:rPr>
              <a:t>This project is about the designing Prepaid taxi management  system using python   (</a:t>
            </a:r>
            <a:r>
              <a:rPr lang="en-US" sz="2000" err="1">
                <a:latin typeface="Times New Roman"/>
                <a:ea typeface="+mn-lt"/>
                <a:cs typeface="+mn-lt"/>
              </a:rPr>
              <a:t>tkinter</a:t>
            </a:r>
            <a:r>
              <a:rPr lang="en-US" sz="2000">
                <a:latin typeface="Times New Roman"/>
                <a:ea typeface="+mn-lt"/>
                <a:cs typeface="+mn-lt"/>
              </a:rPr>
              <a:t>) and SQ lite3 using DB browser for SQLite   . This project presents an investigative view of presenting the taxi management system . Present system of taxi management system is having some shortcoming on which we have tried to work on that to eliminate the disadvantages. There are options for new entry which will be stored in SQ lite3database and retrieved from database in future. Taxi reservation  system is an innovative thought to simplify the Transportation problems . </a:t>
            </a:r>
          </a:p>
          <a:p>
            <a:pPr marL="285750" indent="-285750">
              <a:buFont typeface="Arial" panose="020B0604020202020204" pitchFamily="34" charset="0"/>
              <a:buChar char="•"/>
            </a:pPr>
            <a:endParaRPr lang="en-US" sz="2000" b="1">
              <a:latin typeface="Times New Roman"/>
              <a:cs typeface="Arial"/>
            </a:endParaRPr>
          </a:p>
          <a:p>
            <a:pPr>
              <a:buFont typeface="Arial" panose="020B0604020202020204" pitchFamily="34" charset="0"/>
              <a:buChar char="•"/>
            </a:pPr>
            <a:r>
              <a:rPr lang="en-US" sz="2000" b="1">
                <a:latin typeface="Times New Roman"/>
                <a:cs typeface="Arial"/>
              </a:rPr>
              <a:t>Future Scope :-</a:t>
            </a:r>
            <a:r>
              <a:rPr lang="en-US" sz="2000">
                <a:latin typeface="Times New Roman"/>
                <a:cs typeface="Arial"/>
              </a:rPr>
              <a:t> </a:t>
            </a:r>
            <a:r>
              <a:rPr lang="en-US" sz="2000">
                <a:latin typeface="Times New Roman"/>
                <a:ea typeface="+mn-lt"/>
                <a:cs typeface="+mn-lt"/>
              </a:rPr>
              <a:t>We can enhance our project by adding more feature in future time. </a:t>
            </a:r>
          </a:p>
          <a:p>
            <a:pPr>
              <a:buFont typeface="Arial" panose="020B0604020202020204" pitchFamily="34" charset="0"/>
              <a:buChar char="•"/>
            </a:pPr>
            <a:endParaRPr lang="en-US" sz="2000">
              <a:latin typeface="Times New Roman"/>
              <a:ea typeface="+mn-lt"/>
              <a:cs typeface="+mn-lt"/>
            </a:endParaRPr>
          </a:p>
          <a:p>
            <a:pPr marL="342900" indent="-342900">
              <a:buAutoNum type="arabicPeriod"/>
            </a:pPr>
            <a:r>
              <a:rPr lang="en-US" sz="2000">
                <a:latin typeface="Times New Roman"/>
                <a:ea typeface="+mn-lt"/>
                <a:cs typeface="+mn-lt"/>
              </a:rPr>
              <a:t>Multi users can access this app in future  ,as now only admin can access.</a:t>
            </a:r>
            <a:endParaRPr lang="en-US" sz="2000">
              <a:latin typeface="Times New Roman"/>
              <a:cs typeface="Arial"/>
            </a:endParaRPr>
          </a:p>
          <a:p>
            <a:pPr marL="342900" indent="-342900">
              <a:buAutoNum type="arabicPeriod"/>
            </a:pPr>
            <a:r>
              <a:rPr lang="en-US" sz="2000">
                <a:latin typeface="Times New Roman"/>
                <a:ea typeface="+mn-lt"/>
                <a:cs typeface="+mn-lt"/>
              </a:rPr>
              <a:t>In future taxi driver will automatically be informed about the reservation of the student as now the admin has to informed the driver about the reservation of the students.</a:t>
            </a:r>
            <a:endParaRPr lang="en-US" sz="2000">
              <a:latin typeface="Times New Roman"/>
              <a:cs typeface="Arial"/>
            </a:endParaRPr>
          </a:p>
          <a:p>
            <a:pPr marL="342900" indent="-342900">
              <a:buAutoNum type="arabicPeriod"/>
            </a:pPr>
            <a:r>
              <a:rPr lang="en-US" sz="2000">
                <a:latin typeface="Times New Roman"/>
                <a:ea typeface="+mn-lt"/>
                <a:cs typeface="+mn-lt"/>
              </a:rPr>
              <a:t>In the last we conclude that Indian taxi is having a strong IT Infrastructure and a well-equipped taxi management system but there is some shortcoming in the system on which we have tried to work on it on future time.</a:t>
            </a:r>
            <a:endParaRPr lang="en-US" sz="2000">
              <a:latin typeface="Times New Roman"/>
              <a:cs typeface="Arial"/>
            </a:endParaRPr>
          </a:p>
          <a:p>
            <a:pPr marL="285750" indent="-285750">
              <a:buFont typeface="Arial" panose="020B0604020202020204" pitchFamily="34" charset="0"/>
              <a:buChar char="•"/>
            </a:pPr>
            <a:endParaRPr lang="en-US" sz="2000">
              <a:latin typeface="Times New Roman"/>
              <a:cs typeface="Arial"/>
            </a:endParaRPr>
          </a:p>
        </p:txBody>
      </p:sp>
    </p:spTree>
    <p:extLst>
      <p:ext uri="{BB962C8B-B14F-4D97-AF65-F5344CB8AC3E}">
        <p14:creationId xmlns:p14="http://schemas.microsoft.com/office/powerpoint/2010/main" xmlns="" val="1256946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0EE1B34-E86F-4A66-8CEE-6097770A17C2}"/>
              </a:ext>
            </a:extLst>
          </p:cNvPr>
          <p:cNvSpPr txBox="1"/>
          <p:nvPr/>
        </p:nvSpPr>
        <p:spPr>
          <a:xfrm>
            <a:off x="-2381" y="69056"/>
            <a:ext cx="1205388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rgbClr val="00B0F0"/>
                </a:solidFill>
                <a:latin typeface="Times New Roman"/>
                <a:cs typeface="Arial"/>
              </a:rPr>
              <a:t>S.S.S.S.S. RAM SINGH BISHT </a:t>
            </a:r>
            <a:endParaRPr lang="en-US" dirty="0">
              <a:solidFill>
                <a:srgbClr val="000000"/>
              </a:solidFill>
              <a:latin typeface="Arial"/>
              <a:cs typeface="Arial"/>
            </a:endParaRPr>
          </a:p>
          <a:p>
            <a:pPr algn="ctr"/>
            <a:r>
              <a:rPr lang="en-US" sz="3200" b="1" dirty="0">
                <a:solidFill>
                  <a:srgbClr val="00B0F0"/>
                </a:solidFill>
                <a:latin typeface="Times New Roman"/>
                <a:cs typeface="Arial"/>
              </a:rPr>
              <a:t>GOVT. POLYTECHNIC DWARAHAT(ALMORA) UTTARAKHAND</a:t>
            </a:r>
            <a:endParaRPr lang="en-US" dirty="0">
              <a:cs typeface="Arial"/>
            </a:endParaRPr>
          </a:p>
        </p:txBody>
      </p:sp>
      <p:pic>
        <p:nvPicPr>
          <p:cNvPr id="4" name="Picture 4" descr="A picture containing text, clipart&#10;&#10;Description automatically generated">
            <a:extLst>
              <a:ext uri="{FF2B5EF4-FFF2-40B4-BE49-F238E27FC236}">
                <a16:creationId xmlns:a16="http://schemas.microsoft.com/office/drawing/2014/main" xmlns="" id="{F9DCCA07-FB5F-4F1D-BE4C-A083AF0DB069}"/>
              </a:ext>
            </a:extLst>
          </p:cNvPr>
          <p:cNvPicPr>
            <a:picLocks noChangeAspect="1"/>
          </p:cNvPicPr>
          <p:nvPr/>
        </p:nvPicPr>
        <p:blipFill>
          <a:blip r:embed="rId2" cstate="print"/>
          <a:stretch>
            <a:fillRect/>
          </a:stretch>
        </p:blipFill>
        <p:spPr>
          <a:xfrm>
            <a:off x="3867150" y="1621238"/>
            <a:ext cx="4114800" cy="3320414"/>
          </a:xfrm>
          <a:prstGeom prst="rect">
            <a:avLst/>
          </a:prstGeom>
        </p:spPr>
      </p:pic>
      <p:sp>
        <p:nvSpPr>
          <p:cNvPr id="5" name="TextBox 4">
            <a:extLst>
              <a:ext uri="{FF2B5EF4-FFF2-40B4-BE49-F238E27FC236}">
                <a16:creationId xmlns:a16="http://schemas.microsoft.com/office/drawing/2014/main" xmlns="" id="{A90B8D6D-6652-4C38-8A85-9B781E006A5B}"/>
              </a:ext>
            </a:extLst>
          </p:cNvPr>
          <p:cNvSpPr txBox="1"/>
          <p:nvPr/>
        </p:nvSpPr>
        <p:spPr>
          <a:xfrm>
            <a:off x="402431" y="4950618"/>
            <a:ext cx="274319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lumMod val="95000"/>
                    <a:lumOff val="5000"/>
                  </a:schemeClr>
                </a:solidFill>
                <a:latin typeface="Times New Roman"/>
                <a:cs typeface="Arial"/>
              </a:rPr>
              <a:t>Guided by:</a:t>
            </a:r>
            <a:r>
              <a:rPr lang="en-US" b="1" dirty="0">
                <a:solidFill>
                  <a:schemeClr val="tx1">
                    <a:lumMod val="95000"/>
                    <a:lumOff val="5000"/>
                  </a:schemeClr>
                </a:solidFill>
                <a:latin typeface="Times New Roman"/>
                <a:cs typeface="Arial"/>
              </a:rPr>
              <a:t> </a:t>
            </a:r>
            <a:endParaRPr lang="en-US" b="1" dirty="0">
              <a:solidFill>
                <a:schemeClr val="tx1">
                  <a:lumMod val="95000"/>
                  <a:lumOff val="5000"/>
                </a:schemeClr>
              </a:solidFill>
              <a:latin typeface="Arial"/>
              <a:cs typeface="Arial"/>
            </a:endParaRPr>
          </a:p>
          <a:p>
            <a:pPr marL="342900" indent="-342900">
              <a:buFont typeface="Arial"/>
              <a:buChar char="•"/>
            </a:pPr>
            <a:r>
              <a:rPr lang="en-US" sz="2200" b="1" dirty="0">
                <a:solidFill>
                  <a:srgbClr val="FF0000"/>
                </a:solidFill>
                <a:latin typeface="Times New Roman"/>
                <a:cs typeface="Arial"/>
              </a:rPr>
              <a:t>Miss </a:t>
            </a:r>
            <a:r>
              <a:rPr lang="en-US" sz="2200" b="1" dirty="0" err="1">
                <a:solidFill>
                  <a:srgbClr val="FF0000"/>
                </a:solidFill>
                <a:latin typeface="Times New Roman"/>
                <a:cs typeface="Arial"/>
              </a:rPr>
              <a:t>Neha</a:t>
            </a:r>
            <a:r>
              <a:rPr lang="en-US" sz="2200" b="1" dirty="0">
                <a:solidFill>
                  <a:srgbClr val="FF0000"/>
                </a:solidFill>
                <a:latin typeface="Times New Roman"/>
                <a:cs typeface="Arial"/>
              </a:rPr>
              <a:t> Bora</a:t>
            </a:r>
            <a:r>
              <a:rPr lang="en-US" sz="2400" b="1" dirty="0">
                <a:solidFill>
                  <a:srgbClr val="FF0000"/>
                </a:solidFill>
                <a:latin typeface="Times New Roman"/>
                <a:cs typeface="Arial"/>
              </a:rPr>
              <a:t> </a:t>
            </a:r>
            <a:endParaRPr lang="en-US" sz="2400" b="1" dirty="0">
              <a:solidFill>
                <a:srgbClr val="FF0000"/>
              </a:solidFill>
              <a:cs typeface="Arial"/>
            </a:endParaRPr>
          </a:p>
        </p:txBody>
      </p:sp>
      <p:sp>
        <p:nvSpPr>
          <p:cNvPr id="6" name="TextBox 5">
            <a:extLst>
              <a:ext uri="{FF2B5EF4-FFF2-40B4-BE49-F238E27FC236}">
                <a16:creationId xmlns:a16="http://schemas.microsoft.com/office/drawing/2014/main" xmlns="" id="{EC82DBFD-C6F6-45FE-A0F6-25CA70FF2D21}"/>
              </a:ext>
            </a:extLst>
          </p:cNvPr>
          <p:cNvSpPr txBox="1"/>
          <p:nvPr/>
        </p:nvSpPr>
        <p:spPr>
          <a:xfrm>
            <a:off x="6686550" y="4950618"/>
            <a:ext cx="5031580"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Arial"/>
              </a:rPr>
              <a:t>Presented By :</a:t>
            </a:r>
          </a:p>
          <a:p>
            <a:pPr marL="457200" indent="-457200">
              <a:buFont typeface="Arial"/>
              <a:buChar char="•"/>
            </a:pPr>
            <a:r>
              <a:rPr lang="en-US" sz="2200" b="1" dirty="0" err="1">
                <a:solidFill>
                  <a:srgbClr val="FF0000"/>
                </a:solidFill>
                <a:latin typeface="Times New Roman"/>
                <a:cs typeface="Arial"/>
              </a:rPr>
              <a:t>Vivek</a:t>
            </a:r>
            <a:r>
              <a:rPr lang="en-US" sz="2200" b="1" dirty="0">
                <a:solidFill>
                  <a:srgbClr val="FF0000"/>
                </a:solidFill>
                <a:latin typeface="Times New Roman"/>
                <a:cs typeface="Arial"/>
              </a:rPr>
              <a:t> </a:t>
            </a:r>
            <a:r>
              <a:rPr lang="en-US" sz="2200" b="1" dirty="0" smtClean="0">
                <a:solidFill>
                  <a:srgbClr val="FF0000"/>
                </a:solidFill>
                <a:latin typeface="Times New Roman"/>
                <a:cs typeface="Arial"/>
              </a:rPr>
              <a:t>Joshi                 </a:t>
            </a:r>
            <a:r>
              <a:rPr lang="en-US" sz="2200" b="1" dirty="0">
                <a:solidFill>
                  <a:srgbClr val="FF0000"/>
                </a:solidFill>
                <a:latin typeface="Times New Roman"/>
                <a:cs typeface="Arial"/>
              </a:rPr>
              <a:t>18007120026</a:t>
            </a:r>
          </a:p>
          <a:p>
            <a:pPr marL="457200" indent="-457200">
              <a:buFont typeface="Arial"/>
              <a:buChar char="•"/>
            </a:pPr>
            <a:r>
              <a:rPr lang="en-US" sz="2200" b="1" dirty="0" err="1">
                <a:solidFill>
                  <a:srgbClr val="FF0000"/>
                </a:solidFill>
                <a:latin typeface="Times New Roman"/>
                <a:cs typeface="Arial"/>
              </a:rPr>
              <a:t>SurajBhan</a:t>
            </a:r>
            <a:r>
              <a:rPr lang="en-US" sz="2200" b="1" dirty="0">
                <a:solidFill>
                  <a:srgbClr val="FF0000"/>
                </a:solidFill>
                <a:latin typeface="Times New Roman"/>
                <a:cs typeface="Arial"/>
              </a:rPr>
              <a:t> </a:t>
            </a:r>
            <a:r>
              <a:rPr lang="en-US" sz="2200" b="1" dirty="0" smtClean="0">
                <a:solidFill>
                  <a:srgbClr val="FF0000"/>
                </a:solidFill>
                <a:latin typeface="Times New Roman"/>
                <a:cs typeface="Arial"/>
              </a:rPr>
              <a:t>                 18007120021</a:t>
            </a:r>
            <a:endParaRPr lang="en-US" sz="2200" b="1" dirty="0">
              <a:solidFill>
                <a:srgbClr val="FF0000"/>
              </a:solidFill>
              <a:latin typeface="Times New Roman"/>
              <a:cs typeface="Arial"/>
            </a:endParaRPr>
          </a:p>
          <a:p>
            <a:pPr marL="457200" indent="-457200">
              <a:buFont typeface="Arial"/>
              <a:buChar char="•"/>
            </a:pPr>
            <a:r>
              <a:rPr lang="en-US" sz="2200" b="1" dirty="0">
                <a:solidFill>
                  <a:srgbClr val="FF0000"/>
                </a:solidFill>
                <a:latin typeface="Times New Roman"/>
                <a:cs typeface="Arial"/>
              </a:rPr>
              <a:t>Ajay Singh </a:t>
            </a:r>
            <a:r>
              <a:rPr lang="en-US" sz="2200" b="1" dirty="0" err="1" smtClean="0">
                <a:solidFill>
                  <a:srgbClr val="FF0000"/>
                </a:solidFill>
                <a:latin typeface="Times New Roman"/>
                <a:cs typeface="Arial"/>
              </a:rPr>
              <a:t>Kiroula</a:t>
            </a:r>
            <a:r>
              <a:rPr lang="en-US" sz="2200" b="1" dirty="0" smtClean="0">
                <a:solidFill>
                  <a:srgbClr val="FF0000"/>
                </a:solidFill>
                <a:latin typeface="Times New Roman"/>
                <a:cs typeface="Arial"/>
              </a:rPr>
              <a:t>   </a:t>
            </a:r>
            <a:r>
              <a:rPr lang="en-US" sz="2200" b="1" dirty="0">
                <a:solidFill>
                  <a:srgbClr val="FF0000"/>
                </a:solidFill>
                <a:latin typeface="Times New Roman"/>
                <a:cs typeface="Arial"/>
              </a:rPr>
              <a:t>18007120002</a:t>
            </a:r>
          </a:p>
          <a:p>
            <a:pPr marL="457200" indent="-457200">
              <a:buFont typeface="Arial"/>
              <a:buChar char="•"/>
            </a:pPr>
            <a:r>
              <a:rPr lang="en-US" sz="2200" b="1" dirty="0" err="1">
                <a:solidFill>
                  <a:srgbClr val="FF0000"/>
                </a:solidFill>
                <a:latin typeface="Times New Roman"/>
                <a:cs typeface="Arial"/>
              </a:rPr>
              <a:t>Subham</a:t>
            </a:r>
            <a:r>
              <a:rPr lang="en-US" sz="2200" b="1" dirty="0">
                <a:solidFill>
                  <a:srgbClr val="FF0000"/>
                </a:solidFill>
                <a:latin typeface="Times New Roman"/>
                <a:cs typeface="Arial"/>
              </a:rPr>
              <a:t> </a:t>
            </a:r>
            <a:r>
              <a:rPr lang="en-US" sz="2200" b="1" dirty="0" err="1">
                <a:solidFill>
                  <a:srgbClr val="FF0000"/>
                </a:solidFill>
                <a:latin typeface="Times New Roman"/>
                <a:cs typeface="Arial"/>
              </a:rPr>
              <a:t>Pandey</a:t>
            </a:r>
            <a:r>
              <a:rPr lang="en-US" sz="2200" b="1" dirty="0">
                <a:solidFill>
                  <a:srgbClr val="FF0000"/>
                </a:solidFill>
                <a:latin typeface="Times New Roman"/>
                <a:cs typeface="Arial"/>
              </a:rPr>
              <a:t> </a:t>
            </a:r>
            <a:r>
              <a:rPr lang="en-US" sz="2200" b="1" dirty="0" smtClean="0">
                <a:solidFill>
                  <a:srgbClr val="FF0000"/>
                </a:solidFill>
                <a:latin typeface="Times New Roman"/>
                <a:cs typeface="Arial"/>
              </a:rPr>
              <a:t>        19007122002</a:t>
            </a:r>
            <a:endParaRPr lang="en-US" sz="2200" b="1" dirty="0">
              <a:solidFill>
                <a:srgbClr val="FF0000"/>
              </a:solidFill>
              <a:latin typeface="Times New Roman"/>
              <a:cs typeface="Arial"/>
            </a:endParaRPr>
          </a:p>
        </p:txBody>
      </p:sp>
    </p:spTree>
    <p:extLst>
      <p:ext uri="{BB962C8B-B14F-4D97-AF65-F5344CB8AC3E}">
        <p14:creationId xmlns:p14="http://schemas.microsoft.com/office/powerpoint/2010/main" xmlns="" val="119690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A6EBF1-1F69-4F6B-93F4-8EE29B3418EB}"/>
              </a:ext>
            </a:extLst>
          </p:cNvPr>
          <p:cNvSpPr>
            <a:spLocks noGrp="1"/>
          </p:cNvSpPr>
          <p:nvPr>
            <p:ph type="title"/>
          </p:nvPr>
        </p:nvSpPr>
        <p:spPr/>
        <p:txBody>
          <a:bodyPr/>
          <a:lstStyle/>
          <a:p>
            <a:r>
              <a:rPr lang="en-US" b="1">
                <a:solidFill>
                  <a:srgbClr val="0070C0"/>
                </a:solidFill>
                <a:latin typeface="Times New Roman"/>
                <a:cs typeface="Times New Roman"/>
              </a:rPr>
              <a:t>ABSTRACT</a:t>
            </a:r>
            <a:endParaRPr lang="en-US" b="1">
              <a:solidFill>
                <a:srgbClr val="0070C0"/>
              </a:solidFill>
            </a:endParaRPr>
          </a:p>
        </p:txBody>
      </p:sp>
      <p:sp>
        <p:nvSpPr>
          <p:cNvPr id="3" name="TextBox 2">
            <a:extLst>
              <a:ext uri="{FF2B5EF4-FFF2-40B4-BE49-F238E27FC236}">
                <a16:creationId xmlns:a16="http://schemas.microsoft.com/office/drawing/2014/main" xmlns="" id="{D6E68023-1AED-4084-83BB-9A2905C91A38}"/>
              </a:ext>
            </a:extLst>
          </p:cNvPr>
          <p:cNvSpPr txBox="1"/>
          <p:nvPr/>
        </p:nvSpPr>
        <p:spPr>
          <a:xfrm>
            <a:off x="664369" y="2093118"/>
            <a:ext cx="1087516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latin typeface="Times New Roman"/>
                <a:ea typeface="+mn-lt"/>
                <a:cs typeface="+mn-lt"/>
              </a:rPr>
              <a:t>As we all know that the most of the Government Engineering College are located at such places which are not developed well and are at rural places. Like that in </a:t>
            </a:r>
          </a:p>
          <a:p>
            <a:pPr marL="285750" indent="-285750">
              <a:buFont typeface="Arial"/>
              <a:buChar char="•"/>
            </a:pPr>
            <a:r>
              <a:rPr lang="en-US" sz="2400" dirty="0" err="1">
                <a:latin typeface="Times New Roman"/>
                <a:ea typeface="+mn-lt"/>
                <a:cs typeface="+mn-lt"/>
              </a:rPr>
              <a:t>Dwarahat</a:t>
            </a:r>
            <a:r>
              <a:rPr lang="en-US" sz="2400" dirty="0">
                <a:latin typeface="Times New Roman"/>
                <a:ea typeface="+mn-lt"/>
                <a:cs typeface="+mn-lt"/>
              </a:rPr>
              <a:t> we have two engineering colleges (Government Polytechnic &amp; B. Tech), Large Number of students take admissions in these two colleges every year. </a:t>
            </a:r>
            <a:endParaRPr lang="en-US" sz="2400" dirty="0">
              <a:latin typeface="Times New Roman"/>
              <a:cs typeface="Arial"/>
            </a:endParaRPr>
          </a:p>
          <a:p>
            <a:pPr marL="285750" indent="-285750">
              <a:buFont typeface="Arial"/>
              <a:buChar char="•"/>
            </a:pPr>
            <a:r>
              <a:rPr lang="en-US" sz="2400" dirty="0">
                <a:latin typeface="Times New Roman"/>
                <a:ea typeface="+mn-lt"/>
                <a:cs typeface="+mn-lt"/>
              </a:rPr>
              <a:t>Due to the location of the colleges student faces many problem as the Station (Bus &amp; Taxi Stands) are far away from the colleges, Hostels and those  who live by taking rooms. And students residential houses are located far away from these colleges. </a:t>
            </a:r>
            <a:endParaRPr lang="en-US" sz="2400" dirty="0">
              <a:latin typeface="Times New Roman"/>
              <a:cs typeface="Arial"/>
            </a:endParaRPr>
          </a:p>
        </p:txBody>
      </p:sp>
    </p:spTree>
    <p:extLst>
      <p:ext uri="{BB962C8B-B14F-4D97-AF65-F5344CB8AC3E}">
        <p14:creationId xmlns:p14="http://schemas.microsoft.com/office/powerpoint/2010/main" xmlns="" val="135798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4B67E-0B14-47A9-80B4-9E0193C58743}"/>
              </a:ext>
            </a:extLst>
          </p:cNvPr>
          <p:cNvSpPr>
            <a:spLocks noGrp="1"/>
          </p:cNvSpPr>
          <p:nvPr>
            <p:ph type="title"/>
          </p:nvPr>
        </p:nvSpPr>
        <p:spPr/>
        <p:txBody>
          <a:bodyPr/>
          <a:lstStyle/>
          <a:p>
            <a:r>
              <a:rPr lang="en-US" b="1" dirty="0">
                <a:latin typeface="Times New Roman"/>
                <a:cs typeface="Times New Roman"/>
              </a:rPr>
              <a:t>MODULES</a:t>
            </a:r>
            <a:endParaRPr lang="en-US" dirty="0"/>
          </a:p>
        </p:txBody>
      </p:sp>
      <p:sp>
        <p:nvSpPr>
          <p:cNvPr id="3" name="TextBox 2">
            <a:extLst>
              <a:ext uri="{FF2B5EF4-FFF2-40B4-BE49-F238E27FC236}">
                <a16:creationId xmlns:a16="http://schemas.microsoft.com/office/drawing/2014/main" xmlns="" id="{6D872F68-4629-408D-B37D-88F44C02ED38}"/>
              </a:ext>
            </a:extLst>
          </p:cNvPr>
          <p:cNvSpPr txBox="1"/>
          <p:nvPr/>
        </p:nvSpPr>
        <p:spPr>
          <a:xfrm>
            <a:off x="842962" y="2319336"/>
            <a:ext cx="860107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b="1" dirty="0">
                <a:latin typeface="Times New Roman"/>
                <a:cs typeface="Arial"/>
              </a:rPr>
              <a:t>Booking:</a:t>
            </a:r>
            <a:r>
              <a:rPr lang="en-US" sz="2400" dirty="0">
                <a:latin typeface="Times New Roman"/>
                <a:cs typeface="Arial"/>
              </a:rPr>
              <a:t> This system can book tickets of the passengers.</a:t>
            </a:r>
            <a:endParaRPr lang="en-US" dirty="0"/>
          </a:p>
          <a:p>
            <a:endParaRPr lang="en-US" sz="2400" dirty="0">
              <a:latin typeface="Times New Roman"/>
              <a:cs typeface="Arial"/>
            </a:endParaRPr>
          </a:p>
          <a:p>
            <a:pPr marL="342900" indent="-342900">
              <a:buFont typeface="Arial"/>
              <a:buChar char="•"/>
            </a:pPr>
            <a:r>
              <a:rPr lang="en-US" sz="2400" b="1" dirty="0">
                <a:latin typeface="Times New Roman"/>
                <a:cs typeface="Arial"/>
              </a:rPr>
              <a:t>Passenger Details : </a:t>
            </a:r>
            <a:r>
              <a:rPr lang="en-US" sz="2400" dirty="0">
                <a:latin typeface="Times New Roman"/>
                <a:cs typeface="Arial"/>
              </a:rPr>
              <a:t>The system stores all the necessary information of the passengers.</a:t>
            </a:r>
            <a:endParaRPr lang="en-US" sz="2400" dirty="0">
              <a:cs typeface="Arial"/>
            </a:endParaRPr>
          </a:p>
        </p:txBody>
      </p:sp>
    </p:spTree>
    <p:extLst>
      <p:ext uri="{BB962C8B-B14F-4D97-AF65-F5344CB8AC3E}">
        <p14:creationId xmlns:p14="http://schemas.microsoft.com/office/powerpoint/2010/main" xmlns="" val="268261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47A131F-D5DE-41A5-B4CF-4F345319B4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xmlns="" id="{3AF4666D-BD98-40A5-A75F-478B982010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xmlns="" id="{68680585-71F9-4721-A998-4974171D2E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xmlns="" id="{12BC95C2-2EEC-4F59-ABA8-660B0D059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8" name="Graphic 141">
            <a:extLst>
              <a:ext uri="{FF2B5EF4-FFF2-40B4-BE49-F238E27FC236}">
                <a16:creationId xmlns:a16="http://schemas.microsoft.com/office/drawing/2014/main" xmlns="" id="{03E9870D-4BBA-43AF-8D44-BBADF020CF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xmlns="" id="{34BC5055-C77D-43CD-BB1D-A77B6779CD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xmlns="" id="{DB12D0B8-9385-489A-85AE-3D14AD0BA2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xmlns="" id="{D158A14A-147E-4130-A5E2-38FD84B181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xmlns="" id="{75B8B1EB-5E2B-472C-AE60-2EC5961F16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xmlns="" id="{B4F5BD77-58D7-4B61-A666-1B4139A63A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xmlns="" id="{F5CBEC6B-EDB6-40B8-8771-E5AF41B8D6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xmlns="" id="{91BD0EE8-AA47-4044-9251-9F5A4B8201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xmlns="" id="{C3279E8D-2BAA-4CB1-834B-09FADD54DE5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xmlns="" id="{3456F18E-4F61-486D-9CD6-65B30372C5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9" name="Freeform: Shape 28">
              <a:extLst>
                <a:ext uri="{FF2B5EF4-FFF2-40B4-BE49-F238E27FC236}">
                  <a16:creationId xmlns:a16="http://schemas.microsoft.com/office/drawing/2014/main" xmlns="" id="{318DDF45-08F0-46B6-A0B7-133735C94F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0" name="Freeform: Shape 29">
              <a:extLst>
                <a:ext uri="{FF2B5EF4-FFF2-40B4-BE49-F238E27FC236}">
                  <a16:creationId xmlns:a16="http://schemas.microsoft.com/office/drawing/2014/main" xmlns="" id="{B9D0CC0F-710D-43F4-BC86-7637674201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1" name="Freeform: Shape 30">
              <a:extLst>
                <a:ext uri="{FF2B5EF4-FFF2-40B4-BE49-F238E27FC236}">
                  <a16:creationId xmlns:a16="http://schemas.microsoft.com/office/drawing/2014/main" xmlns="" id="{6FB36AB6-CB81-495A-8A33-C0BCE67D6F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xmlns="" id="{1993F7E6-ABF6-482D-BEA5-B4E607DDB4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xmlns="" id="{DCA0B097-C21A-40B4-95E4-2FFA9697F82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4" name="Freeform: Shape 33">
              <a:extLst>
                <a:ext uri="{FF2B5EF4-FFF2-40B4-BE49-F238E27FC236}">
                  <a16:creationId xmlns:a16="http://schemas.microsoft.com/office/drawing/2014/main" xmlns="" id="{AB2AF0F5-7EAA-4BAB-8DE2-D84E124170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useBgFill="1">
        <p:nvSpPr>
          <p:cNvPr id="36" name="Rectangle 35">
            <a:extLst>
              <a:ext uri="{FF2B5EF4-FFF2-40B4-BE49-F238E27FC236}">
                <a16:creationId xmlns:a16="http://schemas.microsoft.com/office/drawing/2014/main" xmlns="" id="{8651CFA9-6065-4243-AC48-858E35978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xmlns="" id="{37962AE0-6A1C-4B76-9D52-10E5E6D7D3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xmlns="" id="{459862C0-828C-4688-9C70-32B10630847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xmlns="" id="{9D913CF1-1352-4A05-9FFE-BAC2B9EF9C0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xmlns="" id="{594EFAD0-1F3C-4A6A-AA1D-211ED56544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3" name="Freeform: Shape 42">
              <a:extLst>
                <a:ext uri="{FF2B5EF4-FFF2-40B4-BE49-F238E27FC236}">
                  <a16:creationId xmlns:a16="http://schemas.microsoft.com/office/drawing/2014/main" xmlns="" id="{5D71D53D-E478-4044-985B-57A5A530E6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4" name="Freeform: Shape 43">
              <a:extLst>
                <a:ext uri="{FF2B5EF4-FFF2-40B4-BE49-F238E27FC236}">
                  <a16:creationId xmlns:a16="http://schemas.microsoft.com/office/drawing/2014/main" xmlns="" id="{589D7948-C0E9-43BA-9CB4-975A6D9436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5" name="Freeform: Shape 44">
              <a:extLst>
                <a:ext uri="{FF2B5EF4-FFF2-40B4-BE49-F238E27FC236}">
                  <a16:creationId xmlns:a16="http://schemas.microsoft.com/office/drawing/2014/main" xmlns="" id="{02E1523D-C3CB-46C6-B1CD-14A95DF0AD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6" name="Freeform: Shape 45">
              <a:extLst>
                <a:ext uri="{FF2B5EF4-FFF2-40B4-BE49-F238E27FC236}">
                  <a16:creationId xmlns:a16="http://schemas.microsoft.com/office/drawing/2014/main" xmlns="" id="{57C548BC-A312-4789-93A8-CBCFC2FC58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7" name="Freeform: Shape 46">
              <a:extLst>
                <a:ext uri="{FF2B5EF4-FFF2-40B4-BE49-F238E27FC236}">
                  <a16:creationId xmlns:a16="http://schemas.microsoft.com/office/drawing/2014/main" xmlns="" id="{DD0292AB-E3CA-4B26-BF97-0065659D7A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8" name="Freeform: Shape 47">
              <a:extLst>
                <a:ext uri="{FF2B5EF4-FFF2-40B4-BE49-F238E27FC236}">
                  <a16:creationId xmlns:a16="http://schemas.microsoft.com/office/drawing/2014/main" xmlns="" id="{596E2A19-992B-423A-BC43-9132FB3648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xmlns="" id="{70A26E9F-1F94-4E51-ABA7-CD67D4A29B03}"/>
              </a:ext>
            </a:extLst>
          </p:cNvPr>
          <p:cNvSpPr>
            <a:spLocks noGrp="1"/>
          </p:cNvSpPr>
          <p:nvPr>
            <p:ph type="title"/>
          </p:nvPr>
        </p:nvSpPr>
        <p:spPr>
          <a:xfrm>
            <a:off x="1198182" y="559813"/>
            <a:ext cx="5605358" cy="1664573"/>
          </a:xfrm>
        </p:spPr>
        <p:txBody>
          <a:bodyPr vert="horz" lIns="91440" tIns="45720" rIns="91440" bIns="45720" rtlCol="0" anchor="ctr">
            <a:normAutofit/>
          </a:bodyPr>
          <a:lstStyle/>
          <a:p>
            <a:r>
              <a:rPr lang="en-US" b="1" kern="1200" dirty="0">
                <a:solidFill>
                  <a:schemeClr val="tx2"/>
                </a:solidFill>
                <a:latin typeface="+mj-lt"/>
                <a:ea typeface="+mj-ea"/>
                <a:cs typeface="+mj-cs"/>
              </a:rPr>
              <a:t>LANGUAGE USED</a:t>
            </a:r>
          </a:p>
        </p:txBody>
      </p:sp>
      <p:sp>
        <p:nvSpPr>
          <p:cNvPr id="50" name="Freeform: Shape 49">
            <a:extLst>
              <a:ext uri="{FF2B5EF4-FFF2-40B4-BE49-F238E27FC236}">
                <a16:creationId xmlns:a16="http://schemas.microsoft.com/office/drawing/2014/main" xmlns="" id="{E1053F4E-9FA5-4F7B-9769-047E795353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TextBox 2">
            <a:extLst>
              <a:ext uri="{FF2B5EF4-FFF2-40B4-BE49-F238E27FC236}">
                <a16:creationId xmlns:a16="http://schemas.microsoft.com/office/drawing/2014/main" xmlns="" id="{021878E3-31DD-4122-9826-598CE080BE50}"/>
              </a:ext>
            </a:extLst>
          </p:cNvPr>
          <p:cNvSpPr txBox="1"/>
          <p:nvPr/>
        </p:nvSpPr>
        <p:spPr>
          <a:xfrm>
            <a:off x="1185755" y="2384474"/>
            <a:ext cx="5604997" cy="37286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PYTHON (</a:t>
            </a:r>
            <a:r>
              <a:rPr lang="en-US" dirty="0" err="1">
                <a:solidFill>
                  <a:schemeClr val="tx2"/>
                </a:solidFill>
              </a:rPr>
              <a:t>Tkinter</a:t>
            </a:r>
            <a:r>
              <a:rPr lang="en-US" dirty="0">
                <a:solidFill>
                  <a:schemeClr val="tx2"/>
                </a:solidFill>
              </a:rPr>
              <a:t> library)</a:t>
            </a:r>
          </a:p>
          <a:p>
            <a:pPr marL="342900"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SQ Lite3 (Sequence Quarry)</a:t>
            </a:r>
          </a:p>
        </p:txBody>
      </p:sp>
      <p:pic>
        <p:nvPicPr>
          <p:cNvPr id="5" name="Picture 5" descr="Icon&#10;&#10;Description automatically generated">
            <a:extLst>
              <a:ext uri="{FF2B5EF4-FFF2-40B4-BE49-F238E27FC236}">
                <a16:creationId xmlns:a16="http://schemas.microsoft.com/office/drawing/2014/main" xmlns="" id="{69EBA958-5EEE-4958-AF2E-108B70F667CE}"/>
              </a:ext>
            </a:extLst>
          </p:cNvPr>
          <p:cNvPicPr>
            <a:picLocks noChangeAspect="1"/>
          </p:cNvPicPr>
          <p:nvPr/>
        </p:nvPicPr>
        <p:blipFill>
          <a:blip r:embed="rId2" cstate="print"/>
          <a:stretch>
            <a:fillRect/>
          </a:stretch>
        </p:blipFill>
        <p:spPr>
          <a:xfrm>
            <a:off x="7172627" y="3689025"/>
            <a:ext cx="4817466" cy="2757472"/>
          </a:xfrm>
          <a:prstGeom prst="rect">
            <a:avLst/>
          </a:prstGeom>
        </p:spPr>
      </p:pic>
      <p:pic>
        <p:nvPicPr>
          <p:cNvPr id="4" name="Picture 4">
            <a:extLst>
              <a:ext uri="{FF2B5EF4-FFF2-40B4-BE49-F238E27FC236}">
                <a16:creationId xmlns:a16="http://schemas.microsoft.com/office/drawing/2014/main" xmlns="" id="{EC07D92F-6232-4722-B07B-783CF8FBF377}"/>
              </a:ext>
            </a:extLst>
          </p:cNvPr>
          <p:cNvPicPr>
            <a:picLocks noChangeAspect="1"/>
          </p:cNvPicPr>
          <p:nvPr/>
        </p:nvPicPr>
        <p:blipFill>
          <a:blip r:embed="rId3" cstate="print"/>
          <a:stretch>
            <a:fillRect/>
          </a:stretch>
        </p:blipFill>
        <p:spPr>
          <a:xfrm>
            <a:off x="7172627" y="777403"/>
            <a:ext cx="4817466" cy="2565144"/>
          </a:xfrm>
          <a:prstGeom prst="rect">
            <a:avLst/>
          </a:prstGeom>
        </p:spPr>
      </p:pic>
      <p:grpSp>
        <p:nvGrpSpPr>
          <p:cNvPr id="52" name="Bottom Right">
            <a:extLst>
              <a:ext uri="{FF2B5EF4-FFF2-40B4-BE49-F238E27FC236}">
                <a16:creationId xmlns:a16="http://schemas.microsoft.com/office/drawing/2014/main" xmlns="" id="{AD4BD16E-C737-4940-9554-4F38D19BD64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grpSp>
          <p:nvGrpSpPr>
            <p:cNvPr id="53" name="Graphic 157">
              <a:extLst>
                <a:ext uri="{FF2B5EF4-FFF2-40B4-BE49-F238E27FC236}">
                  <a16:creationId xmlns:a16="http://schemas.microsoft.com/office/drawing/2014/main" xmlns="" id="{ABCD3874-8B15-426E-9474-9E62D557617B}"/>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55" name="Freeform: Shape 54">
                <a:extLst>
                  <a:ext uri="{FF2B5EF4-FFF2-40B4-BE49-F238E27FC236}">
                    <a16:creationId xmlns:a16="http://schemas.microsoft.com/office/drawing/2014/main" xmlns="" id="{B143CC60-7FC7-4C7A-83AE-C0407345CF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xmlns="" id="{2A80F6FC-4D96-4FC3-84CF-DCDF434CE5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xmlns="" id="{8BD39541-DE32-4CD1-8233-10583989CD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xmlns="" id="{83223A41-CAE9-48C9-B0F1-4D7336609D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xmlns="" id="{116E84E6-CDBF-4571-8BA3-F981868691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xmlns="" id="{51EE14EE-AE62-4058-8E52-70EF8007B8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xmlns="" id="{422A00BC-B1AC-4DB5-8CFE-61ABDEB272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4" name="Freeform: Shape 53">
              <a:extLst>
                <a:ext uri="{FF2B5EF4-FFF2-40B4-BE49-F238E27FC236}">
                  <a16:creationId xmlns:a16="http://schemas.microsoft.com/office/drawing/2014/main" xmlns="" id="{D692FB9F-D2E4-4C66-BCD8-3EB98044BD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xmlns="" val="263871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9E06F2-3762-4976-9E10-908CB66A3D94}"/>
              </a:ext>
            </a:extLst>
          </p:cNvPr>
          <p:cNvSpPr>
            <a:spLocks noGrp="1"/>
          </p:cNvSpPr>
          <p:nvPr>
            <p:ph type="title"/>
          </p:nvPr>
        </p:nvSpPr>
        <p:spPr/>
        <p:txBody>
          <a:bodyPr/>
          <a:lstStyle/>
          <a:p>
            <a:r>
              <a:rPr lang="en-US" b="1">
                <a:latin typeface="Times New Roman"/>
                <a:cs typeface="Times New Roman"/>
              </a:rPr>
              <a:t>SOFTWARE USED</a:t>
            </a:r>
          </a:p>
        </p:txBody>
      </p:sp>
      <p:sp>
        <p:nvSpPr>
          <p:cNvPr id="3" name="TextBox 2">
            <a:extLst>
              <a:ext uri="{FF2B5EF4-FFF2-40B4-BE49-F238E27FC236}">
                <a16:creationId xmlns:a16="http://schemas.microsoft.com/office/drawing/2014/main" xmlns="" id="{8EC3EA9A-3AE9-4188-AAB6-B61D0AB68BBE}"/>
              </a:ext>
            </a:extLst>
          </p:cNvPr>
          <p:cNvSpPr txBox="1"/>
          <p:nvPr/>
        </p:nvSpPr>
        <p:spPr>
          <a:xfrm>
            <a:off x="1331119" y="2057399"/>
            <a:ext cx="502919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latin typeface="Times New Roman"/>
                <a:cs typeface="Arial"/>
              </a:rPr>
              <a:t>Visual Studio Code</a:t>
            </a:r>
          </a:p>
          <a:p>
            <a:pPr marL="285750" indent="-285750">
              <a:buFont typeface="Arial"/>
              <a:buChar char="•"/>
            </a:pPr>
            <a:r>
              <a:rPr lang="en-US" sz="2800">
                <a:latin typeface="Times New Roman"/>
                <a:cs typeface="Arial"/>
              </a:rPr>
              <a:t>DB Browser For SQ Lite</a:t>
            </a:r>
          </a:p>
        </p:txBody>
      </p:sp>
    </p:spTree>
    <p:extLst>
      <p:ext uri="{BB962C8B-B14F-4D97-AF65-F5344CB8AC3E}">
        <p14:creationId xmlns:p14="http://schemas.microsoft.com/office/powerpoint/2010/main" xmlns="" val="1047404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247A131F-D5DE-41A5-B4CF-4F345319B4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 name="Freeform: Shape 9">
            <a:extLst>
              <a:ext uri="{FF2B5EF4-FFF2-40B4-BE49-F238E27FC236}">
                <a16:creationId xmlns:a16="http://schemas.microsoft.com/office/drawing/2014/main" xmlns="" id="{3AF4666D-BD98-40A5-A75F-478B982010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7" name="Freeform: Shape 11">
            <a:extLst>
              <a:ext uri="{FF2B5EF4-FFF2-40B4-BE49-F238E27FC236}">
                <a16:creationId xmlns:a16="http://schemas.microsoft.com/office/drawing/2014/main" xmlns="" id="{68680585-71F9-4721-A998-4974171D2E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9" name="Freeform: Shape 13">
            <a:extLst>
              <a:ext uri="{FF2B5EF4-FFF2-40B4-BE49-F238E27FC236}">
                <a16:creationId xmlns:a16="http://schemas.microsoft.com/office/drawing/2014/main" xmlns="" id="{12BC95C2-2EEC-4F59-ABA8-660B0D059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xmlns="" id="{03E9870D-4BBA-43AF-8D44-BBADF020CF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xmlns="" id="{34BC5055-C77D-43CD-BB1D-A77B6779CD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xmlns="" id="{DB12D0B8-9385-489A-85AE-3D14AD0BA2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xmlns="" id="{D158A14A-147E-4130-A5E2-38FD84B181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xmlns="" id="{75B8B1EB-5E2B-472C-AE60-2EC5961F16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xmlns="" id="{B4F5BD77-58D7-4B61-A666-1B4139A63A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xmlns="" id="{F5CBEC6B-EDB6-40B8-8771-E5AF41B8D6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xmlns="" id="{91BD0EE8-AA47-4044-9251-9F5A4B8201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3" name="Graphic 157">
            <a:extLst>
              <a:ext uri="{FF2B5EF4-FFF2-40B4-BE49-F238E27FC236}">
                <a16:creationId xmlns:a16="http://schemas.microsoft.com/office/drawing/2014/main" xmlns="" id="{C3279E8D-2BAA-4CB1-834B-09FADD54DE5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xmlns="" id="{3456F18E-4F61-486D-9CD6-65B30372C5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xmlns="" id="{318DDF45-08F0-46B6-A0B7-133735C94F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xmlns="" id="{B9D0CC0F-710D-43F4-BC86-7637674201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xmlns="" id="{6FB36AB6-CB81-495A-8A33-C0BCE67D6F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xmlns="" id="{1993F7E6-ABF6-482D-BEA5-B4E607DDB4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xmlns="" id="{DCA0B097-C21A-40B4-95E4-2FFA9697F82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xmlns="" id="{AB2AF0F5-7EAA-4BAB-8DE2-D84E124170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5" name="Rectangle 33">
            <a:extLst>
              <a:ext uri="{FF2B5EF4-FFF2-40B4-BE49-F238E27FC236}">
                <a16:creationId xmlns:a16="http://schemas.microsoft.com/office/drawing/2014/main" xmlns="" id="{F1174801-1395-44C5-9B00-CCAC45C056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35">
            <a:extLst>
              <a:ext uri="{FF2B5EF4-FFF2-40B4-BE49-F238E27FC236}">
                <a16:creationId xmlns:a16="http://schemas.microsoft.com/office/drawing/2014/main" xmlns="" id="{996DFAFB-BCE1-4BEC-82FB-D574234DEF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3" name="Top left">
            <a:extLst>
              <a:ext uri="{FF2B5EF4-FFF2-40B4-BE49-F238E27FC236}">
                <a16:creationId xmlns:a16="http://schemas.microsoft.com/office/drawing/2014/main" xmlns="" id="{3DF7CE3A-5BDC-4E10-9388-4C79AC102A1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3086"/>
            <a:ext cx="2198951" cy="3349518"/>
            <a:chOff x="10849" y="-3086"/>
            <a:chExt cx="2198951" cy="3349518"/>
          </a:xfrm>
        </p:grpSpPr>
        <p:sp>
          <p:nvSpPr>
            <p:cNvPr id="39" name="Freeform: Shape 38">
              <a:extLst>
                <a:ext uri="{FF2B5EF4-FFF2-40B4-BE49-F238E27FC236}">
                  <a16:creationId xmlns:a16="http://schemas.microsoft.com/office/drawing/2014/main" xmlns="" id="{27EE8754-F2D6-4612-9200-7AFC134C92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0" name="Freeform: Shape 39">
              <a:extLst>
                <a:ext uri="{FF2B5EF4-FFF2-40B4-BE49-F238E27FC236}">
                  <a16:creationId xmlns:a16="http://schemas.microsoft.com/office/drawing/2014/main" xmlns="" id="{241339C3-F988-4CF6-BDF8-4BA05CB8DC8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xmlns="" id="{08138096-B969-482E-A58F-BD9CB0BBCD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xmlns="" id="{0FC54DBC-FFE9-4D1A-A444-F4C7E392D3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xmlns="" id="{6829F8B6-CF1D-4661-853E-7075100EA2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xmlns="" id="{7854BC5D-2232-41F5-98C2-3AC5EBFB87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xmlns="" id="{C8892BEF-2479-47E3-BB9B-50C3BEEC5C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xmlns="" id="{2A44A0DB-BE5F-4000-9544-5623F83A16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xmlns="" id="{B6823295-0F32-4E6D-834B-1D78B256C7FF}"/>
              </a:ext>
            </a:extLst>
          </p:cNvPr>
          <p:cNvSpPr>
            <a:spLocks noGrp="1"/>
          </p:cNvSpPr>
          <p:nvPr>
            <p:ph type="title"/>
          </p:nvPr>
        </p:nvSpPr>
        <p:spPr>
          <a:xfrm>
            <a:off x="1029465" y="-878298"/>
            <a:ext cx="10583117" cy="2056572"/>
          </a:xfrm>
        </p:spPr>
        <p:txBody>
          <a:bodyPr vert="horz" lIns="91440" tIns="45720" rIns="91440" bIns="45720" rtlCol="0" anchor="b">
            <a:normAutofit/>
          </a:bodyPr>
          <a:lstStyle/>
          <a:p>
            <a:r>
              <a:rPr lang="en-US" sz="5400" kern="1200">
                <a:solidFill>
                  <a:schemeClr val="tx2"/>
                </a:solidFill>
                <a:latin typeface="+mj-lt"/>
                <a:ea typeface="+mj-ea"/>
                <a:cs typeface="+mj-cs"/>
              </a:rPr>
              <a:t>DFD (DATA FLOW DIAGRAM)</a:t>
            </a:r>
          </a:p>
        </p:txBody>
      </p:sp>
      <p:grpSp>
        <p:nvGrpSpPr>
          <p:cNvPr id="35" name="Cross">
            <a:extLst>
              <a:ext uri="{FF2B5EF4-FFF2-40B4-BE49-F238E27FC236}">
                <a16:creationId xmlns:a16="http://schemas.microsoft.com/office/drawing/2014/main" xmlns="" id="{B270D064-4AA8-4476-8B01-32F8176A48E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945264" y="149792"/>
            <a:ext cx="118872" cy="118872"/>
            <a:chOff x="1175347" y="3733800"/>
            <a:chExt cx="118872" cy="118872"/>
          </a:xfrm>
        </p:grpSpPr>
        <p:cxnSp>
          <p:nvCxnSpPr>
            <p:cNvPr id="49" name="Straight Connector 48">
              <a:extLst>
                <a:ext uri="{FF2B5EF4-FFF2-40B4-BE49-F238E27FC236}">
                  <a16:creationId xmlns:a16="http://schemas.microsoft.com/office/drawing/2014/main" xmlns="" id="{3A8100D3-125D-4F8C-83B8-B5898B6F44F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xmlns="" id="{4A2153A7-5195-4EFC-B16A-D5758F96745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3" name="Picture 3" descr="Diagram&#10;&#10;Description automatically generated">
            <a:extLst>
              <a:ext uri="{FF2B5EF4-FFF2-40B4-BE49-F238E27FC236}">
                <a16:creationId xmlns:a16="http://schemas.microsoft.com/office/drawing/2014/main" xmlns="" id="{D25CFA27-97FE-48D4-902C-132BE1F19D21}"/>
              </a:ext>
            </a:extLst>
          </p:cNvPr>
          <p:cNvPicPr>
            <a:picLocks noChangeAspect="1"/>
          </p:cNvPicPr>
          <p:nvPr/>
        </p:nvPicPr>
        <p:blipFill>
          <a:blip r:embed="rId2" cstate="print"/>
          <a:stretch>
            <a:fillRect/>
          </a:stretch>
        </p:blipFill>
        <p:spPr>
          <a:xfrm>
            <a:off x="1131666" y="1312006"/>
            <a:ext cx="10035247" cy="5305239"/>
          </a:xfrm>
          <a:prstGeom prst="rect">
            <a:avLst/>
          </a:prstGeom>
        </p:spPr>
      </p:pic>
      <p:grpSp>
        <p:nvGrpSpPr>
          <p:cNvPr id="37" name="Bottom Right">
            <a:extLst>
              <a:ext uri="{FF2B5EF4-FFF2-40B4-BE49-F238E27FC236}">
                <a16:creationId xmlns:a16="http://schemas.microsoft.com/office/drawing/2014/main" xmlns="" id="{AB6237A3-9D32-467E-AA5A-14D0525939A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sp>
          <p:nvSpPr>
            <p:cNvPr id="53" name="Freeform: Shape 52">
              <a:extLst>
                <a:ext uri="{FF2B5EF4-FFF2-40B4-BE49-F238E27FC236}">
                  <a16:creationId xmlns:a16="http://schemas.microsoft.com/office/drawing/2014/main" xmlns="" id="{3F057400-8420-478E-8A2F-B58D45E0AB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54" name="Graphic 157">
              <a:extLst>
                <a:ext uri="{FF2B5EF4-FFF2-40B4-BE49-F238E27FC236}">
                  <a16:creationId xmlns:a16="http://schemas.microsoft.com/office/drawing/2014/main" xmlns="" id="{CC012467-B7B8-440A-8DAB-5EFF70FA5F2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xmlns="" id="{00F8C8E4-FB02-4F5D-9DC9-A062442E464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xmlns="" id="{8A40D7C3-FA31-4AF6-AD75-E54BF48E96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xmlns="" id="{B128BB2D-104A-4CDF-8D53-D83ACBC85BC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xmlns="" id="{EA3CCEA3-9A1A-408D-9344-64347FAFAE7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xmlns="" id="{7C8F56CD-A9BE-4A11-90D6-A0C38552E2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xmlns="" id="{20152681-AFB0-428A-B6D0-BC183F8C4E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xmlns="" id="{3AD8FD39-79C9-4EA7-A00A-CDA13E0095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xmlns="" id="{9A2652E6-AEC0-4A6E-9E79-B096052196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xmlns="" val="128078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3A6C273A-38F2-4D34-98BF-47B248862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Rectangle 8">
            <a:extLst>
              <a:ext uri="{FF2B5EF4-FFF2-40B4-BE49-F238E27FC236}">
                <a16:creationId xmlns:a16="http://schemas.microsoft.com/office/drawing/2014/main" xmlns="" id="{2E2CF659-EE5D-432C-B47F-10AC4A48A3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xmlns="" id="{683AA549-1F0C-46E0-AAD8-DC3DC6CA61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0638" y="557190"/>
            <a:ext cx="10938762" cy="57423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xmlns="" id="{E5CF9C9A-D112-421C-9B34-88261B86BCA0}"/>
              </a:ext>
            </a:extLst>
          </p:cNvPr>
          <p:cNvPicPr>
            <a:picLocks noChangeAspect="1"/>
          </p:cNvPicPr>
          <p:nvPr/>
        </p:nvPicPr>
        <p:blipFill rotWithShape="1">
          <a:blip r:embed="rId2" cstate="print">
            <a:alphaModFix amt="90000"/>
          </a:blip>
          <a:srcRect r="1306" b="2"/>
          <a:stretch/>
        </p:blipFill>
        <p:spPr>
          <a:xfrm>
            <a:off x="623686" y="565465"/>
            <a:ext cx="10931938" cy="5734064"/>
          </a:xfrm>
          <a:prstGeom prst="rect">
            <a:avLst/>
          </a:prstGeom>
        </p:spPr>
      </p:pic>
      <p:grpSp>
        <p:nvGrpSpPr>
          <p:cNvPr id="13" name="Group 12">
            <a:extLst>
              <a:ext uri="{FF2B5EF4-FFF2-40B4-BE49-F238E27FC236}">
                <a16:creationId xmlns:a16="http://schemas.microsoft.com/office/drawing/2014/main" xmlns="" id="{7B2F7E43-35EC-4103-9D95-2ACDB00387C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grpSp>
          <p:nvGrpSpPr>
            <p:cNvPr id="14" name="Graphic 157">
              <a:extLst>
                <a:ext uri="{FF2B5EF4-FFF2-40B4-BE49-F238E27FC236}">
                  <a16:creationId xmlns:a16="http://schemas.microsoft.com/office/drawing/2014/main" xmlns="" id="{4CBE545A-C704-48FA-8193-05D4FDAA210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16" name="Freeform: Shape 15">
                <a:extLst>
                  <a:ext uri="{FF2B5EF4-FFF2-40B4-BE49-F238E27FC236}">
                    <a16:creationId xmlns:a16="http://schemas.microsoft.com/office/drawing/2014/main" xmlns="" id="{DFC12F8B-A54C-43DD-B393-14555547B6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xmlns="" id="{E3B33274-B053-4224-A5A0-B90126BFFFE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xmlns="" id="{1C7170C7-58C1-4C2A-BCB1-A35DA8E12D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xmlns="" id="{5931EDD4-C978-4F30-9A9D-2C5D3B3E4B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xmlns="" id="{3E984CF3-8D55-4CD4-8256-69FDFE61C1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xmlns="" id="{E9CC4F5D-4692-4689-807E-46C4886AD3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xmlns="" id="{B872E016-A490-4CAF-AAC9-3EE29CBD43D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5" name="Freeform: Shape 14">
              <a:extLst>
                <a:ext uri="{FF2B5EF4-FFF2-40B4-BE49-F238E27FC236}">
                  <a16:creationId xmlns:a16="http://schemas.microsoft.com/office/drawing/2014/main" xmlns="" id="{594A6B7E-847F-437A-BC2F-A78EE3F87D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4" name="Footer Placeholder 42">
            <a:extLst>
              <a:ext uri="{FF2B5EF4-FFF2-40B4-BE49-F238E27FC236}">
                <a16:creationId xmlns:a16="http://schemas.microsoft.com/office/drawing/2014/main" xmlns="" id="{03E51277-1095-412F-913B-8FA8021AA626}"/>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6" name="Graphic 3">
            <a:extLst>
              <a:ext uri="{FF2B5EF4-FFF2-40B4-BE49-F238E27FC236}">
                <a16:creationId xmlns:a16="http://schemas.microsoft.com/office/drawing/2014/main" xmlns="" id="{96F2112D-BBBE-46A6-B66D-A3F02ED3284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3087"/>
            <a:ext cx="7921775" cy="6887020"/>
            <a:chOff x="3662362" y="1504950"/>
            <a:chExt cx="4411694" cy="3835431"/>
          </a:xfrm>
          <a:noFill/>
        </p:grpSpPr>
        <p:sp>
          <p:nvSpPr>
            <p:cNvPr id="27" name="Freeform: Shape 26">
              <a:extLst>
                <a:ext uri="{FF2B5EF4-FFF2-40B4-BE49-F238E27FC236}">
                  <a16:creationId xmlns:a16="http://schemas.microsoft.com/office/drawing/2014/main" xmlns="" id="{712269F1-E4D6-4EEB-8A0F-059FAFC408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xmlns="" id="{088D87B2-D2A4-4577-89DC-7AF275C017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29" name="Graphic 3">
              <a:extLst>
                <a:ext uri="{FF2B5EF4-FFF2-40B4-BE49-F238E27FC236}">
                  <a16:creationId xmlns:a16="http://schemas.microsoft.com/office/drawing/2014/main" xmlns="" id="{96F2112D-BBBE-46A6-B66D-A3F02ED3284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3662362" y="1504950"/>
              <a:ext cx="1913000" cy="3816381"/>
              <a:chOff x="3662362" y="1504950"/>
              <a:chExt cx="1913000" cy="3816381"/>
            </a:xfrm>
            <a:noFill/>
          </p:grpSpPr>
          <p:sp>
            <p:nvSpPr>
              <p:cNvPr id="40" name="Freeform: Shape 39">
                <a:extLst>
                  <a:ext uri="{FF2B5EF4-FFF2-40B4-BE49-F238E27FC236}">
                    <a16:creationId xmlns:a16="http://schemas.microsoft.com/office/drawing/2014/main" xmlns="" id="{ACCB55F8-F950-431F-9B90-688950D9F3B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xmlns="" id="{27D0AA11-2E4E-479C-B953-547285E724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xmlns="" id="{90D86C66-EDF0-4ABB-87F4-A2882A2E02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xmlns="" id="{D026082B-E695-4987-8C03-332366C6C9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xmlns="" id="{461A8835-D9FC-4CAB-AF19-A5513B17BA0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xmlns="" id="{54E6BA76-9515-415F-BAC9-76958DA6EB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xmlns="" id="{4C120B3D-CF1C-49AE-B5B4-6BF589737A2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xmlns="" id="{5F7B6392-DF04-4EF6-A433-4A7A757D65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xmlns="" id="{CFB987BC-4338-4C63-8DB9-5CB9DC4890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xmlns="" id="{F0B5029E-655F-4CB5-BCA2-B62400CE76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xmlns="" id="{966F436B-D502-4927-A05D-0691A99F65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xmlns="" id="{63D19BC0-342A-4662-8B01-078F5BC25F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xmlns="" id="{DF32521F-B67B-4D14-BB6E-0DD27E1C702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xmlns="" id="{56F73602-5ACB-4102-894B-D140E71E67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xmlns="" id="{E87FA368-45DC-4276-A257-F67A12B20F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Tree>
    <p:extLst>
      <p:ext uri="{BB962C8B-B14F-4D97-AF65-F5344CB8AC3E}">
        <p14:creationId xmlns:p14="http://schemas.microsoft.com/office/powerpoint/2010/main" xmlns="" val="329910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xmlns="" id="{7DF4EEAB-AC53-4B7D-97DF-690B0AEBD925}"/>
              </a:ext>
            </a:extLst>
          </p:cNvPr>
          <p:cNvPicPr>
            <a:picLocks noChangeAspect="1"/>
          </p:cNvPicPr>
          <p:nvPr/>
        </p:nvPicPr>
        <p:blipFill>
          <a:blip r:embed="rId2" cstate="print"/>
          <a:stretch>
            <a:fillRect/>
          </a:stretch>
        </p:blipFill>
        <p:spPr>
          <a:xfrm>
            <a:off x="735806" y="677756"/>
            <a:ext cx="10291762" cy="5633457"/>
          </a:xfrm>
          <a:prstGeom prst="rect">
            <a:avLst/>
          </a:prstGeom>
        </p:spPr>
      </p:pic>
    </p:spTree>
    <p:extLst>
      <p:ext uri="{BB962C8B-B14F-4D97-AF65-F5344CB8AC3E}">
        <p14:creationId xmlns:p14="http://schemas.microsoft.com/office/powerpoint/2010/main" xmlns="" val="2534004758"/>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393620"/>
      </a:dk2>
      <a:lt2>
        <a:srgbClr val="E8E2E7"/>
      </a:lt2>
      <a:accent1>
        <a:srgbClr val="27B849"/>
      </a:accent1>
      <a:accent2>
        <a:srgbClr val="37B71A"/>
      </a:accent2>
      <a:accent3>
        <a:srgbClr val="79B126"/>
      </a:accent3>
      <a:accent4>
        <a:srgbClr val="A7A518"/>
      </a:accent4>
      <a:accent5>
        <a:srgbClr val="DA902E"/>
      </a:accent5>
      <a:accent6>
        <a:srgbClr val="CE381E"/>
      </a:accent6>
      <a:hlink>
        <a:srgbClr val="9A7F33"/>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137</Words>
  <Application>Microsoft Office PowerPoint</Application>
  <PresentationFormat>Custom</PresentationFormat>
  <Paragraphs>45</Paragraphs>
  <Slides>14</Slides>
  <Notes>0</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ExploreVTI</vt:lpstr>
      <vt:lpstr>TAXI RESERVATION SYSTEM</vt:lpstr>
      <vt:lpstr>Slide 2</vt:lpstr>
      <vt:lpstr>ABSTRACT</vt:lpstr>
      <vt:lpstr>MODULES</vt:lpstr>
      <vt:lpstr>LANGUAGE USED</vt:lpstr>
      <vt:lpstr>SOFTWARE USED</vt:lpstr>
      <vt:lpstr>DFD (DATA FLOW DIAGRAM)</vt:lpstr>
      <vt:lpstr>Slide 8</vt:lpstr>
      <vt:lpstr>Slide 9</vt:lpstr>
      <vt:lpstr>Slide 10</vt:lpstr>
      <vt:lpstr>HOME PAGE</vt:lpstr>
      <vt:lpstr>USER REGISTRATION PAGE</vt:lpstr>
      <vt:lpstr>DATA BASE</vt:lpstr>
      <vt:lpstr>CONCLUSION &amp; FUTURE SCOPE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Sunny</cp:lastModifiedBy>
  <cp:revision>3</cp:revision>
  <dcterms:created xsi:type="dcterms:W3CDTF">2021-02-17T07:27:49Z</dcterms:created>
  <dcterms:modified xsi:type="dcterms:W3CDTF">2021-03-15T14:16:57Z</dcterms:modified>
</cp:coreProperties>
</file>